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67" r:id="rId5"/>
    <p:sldId id="266" r:id="rId6"/>
    <p:sldId id="259" r:id="rId7"/>
    <p:sldId id="260" r:id="rId8"/>
    <p:sldId id="285" r:id="rId9"/>
    <p:sldId id="270" r:id="rId10"/>
    <p:sldId id="262" r:id="rId11"/>
    <p:sldId id="261" r:id="rId12"/>
    <p:sldId id="269" r:id="rId13"/>
    <p:sldId id="268" r:id="rId14"/>
    <p:sldId id="264" r:id="rId15"/>
    <p:sldId id="272" r:id="rId16"/>
    <p:sldId id="273" r:id="rId17"/>
    <p:sldId id="277" r:id="rId18"/>
    <p:sldId id="278" r:id="rId19"/>
    <p:sldId id="283" r:id="rId20"/>
    <p:sldId id="274" r:id="rId21"/>
    <p:sldId id="265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BC47E-4F34-4B87-B4FC-8915889E1121}" v="257" dt="2019-01-11T13:33:43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65" d="100"/>
          <a:sy n="65" d="100"/>
        </p:scale>
        <p:origin x="6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16572E4F-AD8C-450C-8593-73BD8E7A6510}"/>
    <pc:docChg chg="undo custSel addSld modSld">
      <pc:chgData name="Chris Woodruff" userId="2dbf025665e4d94d" providerId="LiveId" clId="{16572E4F-AD8C-450C-8593-73BD8E7A6510}" dt="2018-12-26T21:07:53.172" v="61" actId="20577"/>
      <pc:docMkLst>
        <pc:docMk/>
      </pc:docMkLst>
      <pc:sldChg chg="modSp">
        <pc:chgData name="Chris Woodruff" userId="2dbf025665e4d94d" providerId="LiveId" clId="{16572E4F-AD8C-450C-8593-73BD8E7A6510}" dt="2018-12-26T21:05:46.388" v="31" actId="2711"/>
        <pc:sldMkLst>
          <pc:docMk/>
          <pc:sldMk cId="4262704889" sldId="256"/>
        </pc:sldMkLst>
        <pc:spChg chg="mod">
          <ac:chgData name="Chris Woodruff" userId="2dbf025665e4d94d" providerId="LiveId" clId="{16572E4F-AD8C-450C-8593-73BD8E7A6510}" dt="2018-12-26T21:05:28.899" v="30" actId="2711"/>
          <ac:spMkLst>
            <pc:docMk/>
            <pc:sldMk cId="4262704889" sldId="256"/>
            <ac:spMk id="2" creationId="{15AEEC23-8A67-44EF-9FC6-A1E622B3FCDE}"/>
          </ac:spMkLst>
        </pc:spChg>
        <pc:spChg chg="mod">
          <ac:chgData name="Chris Woodruff" userId="2dbf025665e4d94d" providerId="LiveId" clId="{16572E4F-AD8C-450C-8593-73BD8E7A6510}" dt="2018-12-26T21:05:46.388" v="31" actId="2711"/>
          <ac:spMkLst>
            <pc:docMk/>
            <pc:sldMk cId="4262704889" sldId="256"/>
            <ac:spMk id="3" creationId="{97658918-60C3-4FC2-A65A-7E8D8B0AA5E0}"/>
          </ac:spMkLst>
        </pc:spChg>
      </pc:sldChg>
      <pc:sldChg chg="addSp delSp modSp add">
        <pc:chgData name="Chris Woodruff" userId="2dbf025665e4d94d" providerId="LiveId" clId="{16572E4F-AD8C-450C-8593-73BD8E7A6510}" dt="2018-12-26T21:02:37.518" v="26" actId="403"/>
        <pc:sldMkLst>
          <pc:docMk/>
          <pc:sldMk cId="3381771093" sldId="257"/>
        </pc:sldMkLst>
        <pc:spChg chg="del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2" creationId="{FC90D52C-E5E6-480C-9025-880E8FF30AC1}"/>
          </ac:spMkLst>
        </pc:spChg>
        <pc:spChg chg="del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3" creationId="{A01C746E-F096-4E86-90C3-EDF1DCD4B4D2}"/>
          </ac:spMkLst>
        </pc:spChg>
        <pc:spChg chg="add mod">
          <ac:chgData name="Chris Woodruff" userId="2dbf025665e4d94d" providerId="LiveId" clId="{16572E4F-AD8C-450C-8593-73BD8E7A6510}" dt="2018-12-26T21:02:37.518" v="26" actId="403"/>
          <ac:spMkLst>
            <pc:docMk/>
            <pc:sldMk cId="3381771093" sldId="257"/>
            <ac:spMk id="4" creationId="{B548C137-CEBA-4222-8C60-6B6F79E7ADE8}"/>
          </ac:spMkLst>
        </pc:spChg>
        <pc:spChg chg="add mod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5" creationId="{56BA45AF-5DB9-4897-9F16-359714EF6166}"/>
          </ac:spMkLst>
        </pc:spChg>
        <pc:spChg chg="add mod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6" creationId="{EDD9C87C-0618-476F-831B-1130497C8A28}"/>
          </ac:spMkLst>
        </pc:spChg>
      </pc:sldChg>
      <pc:sldChg chg="modSp add">
        <pc:chgData name="Chris Woodruff" userId="2dbf025665e4d94d" providerId="LiveId" clId="{16572E4F-AD8C-450C-8593-73BD8E7A6510}" dt="2018-12-26T21:06:05.331" v="37" actId="20577"/>
        <pc:sldMkLst>
          <pc:docMk/>
          <pc:sldMk cId="3789181077" sldId="258"/>
        </pc:sldMkLst>
        <pc:spChg chg="mod">
          <ac:chgData name="Chris Woodruff" userId="2dbf025665e4d94d" providerId="LiveId" clId="{16572E4F-AD8C-450C-8593-73BD8E7A6510}" dt="2018-12-26T21:06:05.331" v="37" actId="20577"/>
          <ac:spMkLst>
            <pc:docMk/>
            <pc:sldMk cId="3789181077" sldId="258"/>
            <ac:spMk id="2" creationId="{5B0BE0DC-F802-4C73-9130-2834FC652D50}"/>
          </ac:spMkLst>
        </pc:spChg>
      </pc:sldChg>
      <pc:sldChg chg="addSp delSp modSp add">
        <pc:chgData name="Chris Woodruff" userId="2dbf025665e4d94d" providerId="LiveId" clId="{16572E4F-AD8C-450C-8593-73BD8E7A6510}" dt="2018-12-26T21:06:33.888" v="40"/>
        <pc:sldMkLst>
          <pc:docMk/>
          <pc:sldMk cId="2861482499" sldId="259"/>
        </pc:sldMkLst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2" creationId="{96CDA68A-4866-413F-A771-FC76C6399407}"/>
          </ac:spMkLst>
        </pc:spChg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3" creationId="{E3788A6F-EC78-4230-8701-28DE5A026992}"/>
          </ac:spMkLst>
        </pc:spChg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4" creationId="{187BEFA3-2411-4FFE-B9CF-FB74087A0A4B}"/>
          </ac:spMkLst>
        </pc:spChg>
        <pc:spChg chg="add mod">
          <ac:chgData name="Chris Woodruff" userId="2dbf025665e4d94d" providerId="LiveId" clId="{16572E4F-AD8C-450C-8593-73BD8E7A6510}" dt="2018-12-26T21:06:33.888" v="40"/>
          <ac:spMkLst>
            <pc:docMk/>
            <pc:sldMk cId="2861482499" sldId="259"/>
            <ac:spMk id="5" creationId="{3146AEBC-2F26-41B8-964A-B3BC30A84E20}"/>
          </ac:spMkLst>
        </pc:spChg>
      </pc:sldChg>
      <pc:sldChg chg="modSp add">
        <pc:chgData name="Chris Woodruff" userId="2dbf025665e4d94d" providerId="LiveId" clId="{16572E4F-AD8C-450C-8593-73BD8E7A6510}" dt="2018-12-26T21:06:51.048" v="42"/>
        <pc:sldMkLst>
          <pc:docMk/>
          <pc:sldMk cId="2430017358" sldId="260"/>
        </pc:sldMkLst>
        <pc:spChg chg="mod">
          <ac:chgData name="Chris Woodruff" userId="2dbf025665e4d94d" providerId="LiveId" clId="{16572E4F-AD8C-450C-8593-73BD8E7A6510}" dt="2018-12-26T21:06:51.048" v="42"/>
          <ac:spMkLst>
            <pc:docMk/>
            <pc:sldMk cId="2430017358" sldId="260"/>
            <ac:spMk id="2" creationId="{9BB1C95A-FD2C-4B03-8EB3-A8C1017E48CC}"/>
          </ac:spMkLst>
        </pc:spChg>
      </pc:sldChg>
      <pc:sldChg chg="modSp add">
        <pc:chgData name="Chris Woodruff" userId="2dbf025665e4d94d" providerId="LiveId" clId="{16572E4F-AD8C-450C-8593-73BD8E7A6510}" dt="2018-12-26T21:07:04.498" v="44"/>
        <pc:sldMkLst>
          <pc:docMk/>
          <pc:sldMk cId="178001079" sldId="261"/>
        </pc:sldMkLst>
        <pc:spChg chg="mod">
          <ac:chgData name="Chris Woodruff" userId="2dbf025665e4d94d" providerId="LiveId" clId="{16572E4F-AD8C-450C-8593-73BD8E7A6510}" dt="2018-12-26T21:07:04.498" v="44"/>
          <ac:spMkLst>
            <pc:docMk/>
            <pc:sldMk cId="178001079" sldId="261"/>
            <ac:spMk id="2" creationId="{10DD3D01-B373-4AC6-8F21-242DCB9A4A46}"/>
          </ac:spMkLst>
        </pc:spChg>
      </pc:sldChg>
      <pc:sldChg chg="modSp add">
        <pc:chgData name="Chris Woodruff" userId="2dbf025665e4d94d" providerId="LiveId" clId="{16572E4F-AD8C-450C-8593-73BD8E7A6510}" dt="2018-12-26T21:07:16.078" v="46"/>
        <pc:sldMkLst>
          <pc:docMk/>
          <pc:sldMk cId="2487771432" sldId="262"/>
        </pc:sldMkLst>
        <pc:spChg chg="mod">
          <ac:chgData name="Chris Woodruff" userId="2dbf025665e4d94d" providerId="LiveId" clId="{16572E4F-AD8C-450C-8593-73BD8E7A6510}" dt="2018-12-26T21:07:16.078" v="46"/>
          <ac:spMkLst>
            <pc:docMk/>
            <pc:sldMk cId="2487771432" sldId="262"/>
            <ac:spMk id="2" creationId="{5D2F3CFA-D9B6-4A0A-8C70-6DF480F1B806}"/>
          </ac:spMkLst>
        </pc:spChg>
      </pc:sldChg>
      <pc:sldChg chg="modSp add">
        <pc:chgData name="Chris Woodruff" userId="2dbf025665e4d94d" providerId="LiveId" clId="{16572E4F-AD8C-450C-8593-73BD8E7A6510}" dt="2018-12-26T21:07:43.268" v="50"/>
        <pc:sldMkLst>
          <pc:docMk/>
          <pc:sldMk cId="3530888341" sldId="264"/>
        </pc:sldMkLst>
        <pc:spChg chg="mod">
          <ac:chgData name="Chris Woodruff" userId="2dbf025665e4d94d" providerId="LiveId" clId="{16572E4F-AD8C-450C-8593-73BD8E7A6510}" dt="2018-12-26T21:07:43.268" v="50"/>
          <ac:spMkLst>
            <pc:docMk/>
            <pc:sldMk cId="3530888341" sldId="264"/>
            <ac:spMk id="2" creationId="{3155F436-DB8E-445A-A9BA-526B370C5F21}"/>
          </ac:spMkLst>
        </pc:spChg>
      </pc:sldChg>
      <pc:sldChg chg="modSp add">
        <pc:chgData name="Chris Woodruff" userId="2dbf025665e4d94d" providerId="LiveId" clId="{16572E4F-AD8C-450C-8593-73BD8E7A6510}" dt="2018-12-26T21:07:53.172" v="61" actId="20577"/>
        <pc:sldMkLst>
          <pc:docMk/>
          <pc:sldMk cId="562095111" sldId="265"/>
        </pc:sldMkLst>
        <pc:spChg chg="mod">
          <ac:chgData name="Chris Woodruff" userId="2dbf025665e4d94d" providerId="LiveId" clId="{16572E4F-AD8C-450C-8593-73BD8E7A6510}" dt="2018-12-26T21:07:53.172" v="61" actId="20577"/>
          <ac:spMkLst>
            <pc:docMk/>
            <pc:sldMk cId="562095111" sldId="265"/>
            <ac:spMk id="2" creationId="{16799F69-5332-494D-93B6-B7F4C154525E}"/>
          </ac:spMkLst>
        </pc:spChg>
      </pc:sldChg>
    </pc:docChg>
  </pc:docChgLst>
  <pc:docChgLst>
    <pc:chgData name="Chris Woodruff" userId="2dbf025665e4d94d" providerId="LiveId" clId="{361BC47E-4F34-4B87-B4FC-8915889E1121}"/>
    <pc:docChg chg="undo custSel mod addSld delSld modSld sldOrd">
      <pc:chgData name="Chris Woodruff" userId="2dbf025665e4d94d" providerId="LiveId" clId="{361BC47E-4F34-4B87-B4FC-8915889E1121}" dt="2019-01-11T13:34:03.019" v="884" actId="1076"/>
      <pc:docMkLst>
        <pc:docMk/>
      </pc:docMkLst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4262704889" sldId="256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8" creationId="{23207CC6-EAA1-4BFF-A48A-DECAD8972717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10" creationId="{B234A3DD-923D-4166-8B19-7DD589908C68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12" creationId="{F6ACA5AC-3C5D-4994-B40F-FC8349E4D6F4}"/>
          </ac:spMkLst>
        </pc:sp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2861482499" sldId="259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2861482499" sldId="259"/>
            <ac:spMk id="71" creationId="{87CC2527-562A-4F69-B487-4371E5B243E7}"/>
          </ac:spMkLst>
        </pc:sp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2861482499" sldId="259"/>
            <ac:cxnSpMk id="73" creationId="{BCDAEC91-5BCE-4B55-9CC0-43EF94CB734B}"/>
          </ac:cxnSpMkLst>
        </pc:cxn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2430017358" sldId="260"/>
        </pc:sldMkLst>
        <pc:spChg chg="mod ord">
          <ac:chgData name="Chris Woodruff" userId="2dbf025665e4d94d" providerId="LiveId" clId="{361BC47E-4F34-4B87-B4FC-8915889E1121}" dt="2019-01-11T02:15:04.589" v="489" actId="26606"/>
          <ac:spMkLst>
            <pc:docMk/>
            <pc:sldMk cId="2430017358" sldId="260"/>
            <ac:spMk id="2" creationId="{9BB1C95A-FD2C-4B03-8EB3-A8C1017E48CC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2430017358" sldId="260"/>
            <ac:spMk id="8" creationId="{87CC2527-562A-4F69-B487-4371E5B243E7}"/>
          </ac:spMkLst>
        </pc:spChg>
        <pc:picChg chg="add mod">
          <ac:chgData name="Chris Woodruff" userId="2dbf025665e4d94d" providerId="LiveId" clId="{361BC47E-4F34-4B87-B4FC-8915889E1121}" dt="2019-01-11T02:15:04.589" v="489" actId="26606"/>
          <ac:picMkLst>
            <pc:docMk/>
            <pc:sldMk cId="2430017358" sldId="260"/>
            <ac:picMk id="3" creationId="{C9418A99-5CA8-433E-ADE7-279E5BF7050D}"/>
          </ac:picMkLst>
        </pc:pic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2430017358" sldId="260"/>
            <ac:cxnSpMk id="10" creationId="{BCDAEC91-5BCE-4B55-9CC0-43EF94CB734B}"/>
          </ac:cxnSpMkLst>
        </pc:cxnChg>
      </pc:sldChg>
      <pc:sldChg chg="addSp delSp modSp mod ord setBg delDesignElem">
        <pc:chgData name="Chris Woodruff" userId="2dbf025665e4d94d" providerId="LiveId" clId="{361BC47E-4F34-4B87-B4FC-8915889E1121}" dt="2019-01-11T10:47:30.957" v="591"/>
        <pc:sldMkLst>
          <pc:docMk/>
          <pc:sldMk cId="178001079" sldId="261"/>
        </pc:sldMkLst>
        <pc:spChg chg="mod ord">
          <ac:chgData name="Chris Woodruff" userId="2dbf025665e4d94d" providerId="LiveId" clId="{361BC47E-4F34-4B87-B4FC-8915889E1121}" dt="2019-01-11T02:23:07.611" v="535" actId="20577"/>
          <ac:spMkLst>
            <pc:docMk/>
            <pc:sldMk cId="178001079" sldId="261"/>
            <ac:spMk id="2" creationId="{10DD3D01-B373-4AC6-8F21-242DCB9A4A46}"/>
          </ac:spMkLst>
        </pc:spChg>
        <pc:spChg chg="del mod">
          <ac:chgData name="Chris Woodruff" userId="2dbf025665e4d94d" providerId="LiveId" clId="{361BC47E-4F34-4B87-B4FC-8915889E1121}" dt="2019-01-11T02:15:33.816" v="491" actId="478"/>
          <ac:spMkLst>
            <pc:docMk/>
            <pc:sldMk cId="178001079" sldId="261"/>
            <ac:spMk id="3" creationId="{E6F54297-F838-43C5-A6BD-65C0A8F45805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78001079" sldId="261"/>
            <ac:spMk id="9" creationId="{87CC2527-562A-4F69-B487-4371E5B243E7}"/>
          </ac:spMkLst>
        </pc:spChg>
        <pc:picChg chg="add mod">
          <ac:chgData name="Chris Woodruff" userId="2dbf025665e4d94d" providerId="LiveId" clId="{361BC47E-4F34-4B87-B4FC-8915889E1121}" dt="2019-01-11T02:16:23.595" v="493" actId="26606"/>
          <ac:picMkLst>
            <pc:docMk/>
            <pc:sldMk cId="178001079" sldId="261"/>
            <ac:picMk id="4" creationId="{F91ED5D0-D72F-40E7-ABDF-2E489784F40D}"/>
          </ac:picMkLst>
        </pc:pic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178001079" sldId="261"/>
            <ac:cxnSpMk id="11" creationId="{BCDAEC91-5BCE-4B55-9CC0-43EF94CB734B}"/>
          </ac:cxnSpMkLst>
        </pc:cxnChg>
      </pc:sldChg>
      <pc:sldChg chg="addSp modSp ord">
        <pc:chgData name="Chris Woodruff" userId="2dbf025665e4d94d" providerId="LiveId" clId="{361BC47E-4F34-4B87-B4FC-8915889E1121}" dt="2019-01-11T13:26:49.961" v="777" actId="27636"/>
        <pc:sldMkLst>
          <pc:docMk/>
          <pc:sldMk cId="2487771432" sldId="262"/>
        </pc:sldMkLst>
        <pc:spChg chg="mod">
          <ac:chgData name="Chris Woodruff" userId="2dbf025665e4d94d" providerId="LiveId" clId="{361BC47E-4F34-4B87-B4FC-8915889E1121}" dt="2019-01-09T14:06:02.207" v="153" actId="20577"/>
          <ac:spMkLst>
            <pc:docMk/>
            <pc:sldMk cId="2487771432" sldId="262"/>
            <ac:spMk id="2" creationId="{5D2F3CFA-D9B6-4A0A-8C70-6DF480F1B806}"/>
          </ac:spMkLst>
        </pc:spChg>
        <pc:spChg chg="add mod">
          <ac:chgData name="Chris Woodruff" userId="2dbf025665e4d94d" providerId="LiveId" clId="{361BC47E-4F34-4B87-B4FC-8915889E1121}" dt="2019-01-11T13:26:49.961" v="777" actId="27636"/>
          <ac:spMkLst>
            <pc:docMk/>
            <pc:sldMk cId="2487771432" sldId="262"/>
            <ac:spMk id="3" creationId="{1598A89A-C5F7-40F9-AB7F-5F4F59F82BF0}"/>
          </ac:spMkLst>
        </pc:spChg>
      </pc:sldChg>
      <pc:sldChg chg="modSp del">
        <pc:chgData name="Chris Woodruff" userId="2dbf025665e4d94d" providerId="LiveId" clId="{361BC47E-4F34-4B87-B4FC-8915889E1121}" dt="2019-01-11T02:57:14.181" v="551" actId="2696"/>
        <pc:sldMkLst>
          <pc:docMk/>
          <pc:sldMk cId="2136425326" sldId="263"/>
        </pc:sldMkLst>
        <pc:spChg chg="mod">
          <ac:chgData name="Chris Woodruff" userId="2dbf025665e4d94d" providerId="LiveId" clId="{361BC47E-4F34-4B87-B4FC-8915889E1121}" dt="2019-01-09T15:35:34.439" v="485" actId="20577"/>
          <ac:spMkLst>
            <pc:docMk/>
            <pc:sldMk cId="2136425326" sldId="263"/>
            <ac:spMk id="2" creationId="{23EEED34-62F6-4C44-A9F7-E549E45DFE6C}"/>
          </ac:spMkLst>
        </pc:sp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3530888341" sldId="264"/>
        </pc:sldMkLst>
        <pc:spChg chg="mod ord">
          <ac:chgData name="Chris Woodruff" userId="2dbf025665e4d94d" providerId="LiveId" clId="{361BC47E-4F34-4B87-B4FC-8915889E1121}" dt="2019-01-11T03:01:57.850" v="557" actId="26606"/>
          <ac:spMkLst>
            <pc:docMk/>
            <pc:sldMk cId="3530888341" sldId="264"/>
            <ac:spMk id="2" creationId="{3155F436-DB8E-445A-A9BA-526B370C5F21}"/>
          </ac:spMkLst>
        </pc:spChg>
        <pc:spChg chg="add del">
          <ac:chgData name="Chris Woodruff" userId="2dbf025665e4d94d" providerId="LiveId" clId="{361BC47E-4F34-4B87-B4FC-8915889E1121}" dt="2019-01-11T03:01:57.834" v="556" actId="26606"/>
          <ac:spMkLst>
            <pc:docMk/>
            <pc:sldMk cId="3530888341" sldId="264"/>
            <ac:spMk id="71" creationId="{98663357-1843-42BB-BC09-EACA8E00E598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3530888341" sldId="264"/>
            <ac:spMk id="4100" creationId="{1DB7C82F-AB7E-4F0C-B829-FA1B9C415180}"/>
          </ac:spMkLst>
        </pc:spChg>
        <pc:picChg chg="add mod">
          <ac:chgData name="Chris Woodruff" userId="2dbf025665e4d94d" providerId="LiveId" clId="{361BC47E-4F34-4B87-B4FC-8915889E1121}" dt="2019-01-11T03:01:57.850" v="557" actId="26606"/>
          <ac:picMkLst>
            <pc:docMk/>
            <pc:sldMk cId="3530888341" sldId="264"/>
            <ac:picMk id="4098" creationId="{84885B2C-0670-4F1C-A398-3F3F79C57045}"/>
          </ac:picMkLst>
        </pc:picChg>
      </pc:sldChg>
      <pc:sldChg chg="addSp modSp mod setBg">
        <pc:chgData name="Chris Woodruff" userId="2dbf025665e4d94d" providerId="LiveId" clId="{361BC47E-4F34-4B87-B4FC-8915889E1121}" dt="2019-01-11T02:40:15.860" v="543" actId="403"/>
        <pc:sldMkLst>
          <pc:docMk/>
          <pc:sldMk cId="562095111" sldId="265"/>
        </pc:sldMkLst>
        <pc:spChg chg="mod ord">
          <ac:chgData name="Chris Woodruff" userId="2dbf025665e4d94d" providerId="LiveId" clId="{361BC47E-4F34-4B87-B4FC-8915889E1121}" dt="2019-01-11T02:40:15.860" v="543" actId="403"/>
          <ac:spMkLst>
            <pc:docMk/>
            <pc:sldMk cId="562095111" sldId="265"/>
            <ac:spMk id="2" creationId="{16799F69-5332-494D-93B6-B7F4C154525E}"/>
          </ac:spMkLst>
        </pc:spChg>
        <pc:picChg chg="add mod">
          <ac:chgData name="Chris Woodruff" userId="2dbf025665e4d94d" providerId="LiveId" clId="{361BC47E-4F34-4B87-B4FC-8915889E1121}" dt="2019-01-11T02:40:07.216" v="538" actId="26606"/>
          <ac:picMkLst>
            <pc:docMk/>
            <pc:sldMk cId="562095111" sldId="265"/>
            <ac:picMk id="2050" creationId="{FA1C8431-D7B5-446B-98CC-030BC51DE70A}"/>
          </ac:picMkLst>
        </pc:pic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4109734741" sldId="266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109734741" sldId="266"/>
            <ac:spMk id="135" creationId="{B547373F-AF2E-4907-B442-9F902B387FD0}"/>
          </ac:spMkLst>
        </pc:sp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1212665625" sldId="267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212665625" sldId="267"/>
            <ac:spMk id="7" creationId="{66B332A4-D438-4773-A77F-5ED49A448D9D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212665625" sldId="267"/>
            <ac:spMk id="9" creationId="{DF9AD32D-FF05-44F4-BD4D-9CEE89B71EB9}"/>
          </ac:spMkLst>
        </pc:spChg>
      </pc:sldChg>
      <pc:sldChg chg="addSp delSp modSp ord">
        <pc:chgData name="Chris Woodruff" userId="2dbf025665e4d94d" providerId="LiveId" clId="{361BC47E-4F34-4B87-B4FC-8915889E1121}" dt="2019-01-11T02:42:42.251" v="550"/>
        <pc:sldMkLst>
          <pc:docMk/>
          <pc:sldMk cId="3913377732" sldId="268"/>
        </pc:sldMkLst>
        <pc:spChg chg="add del">
          <ac:chgData name="Chris Woodruff" userId="2dbf025665e4d94d" providerId="LiveId" clId="{361BC47E-4F34-4B87-B4FC-8915889E1121}" dt="2019-01-11T02:17:04.430" v="495"/>
          <ac:spMkLst>
            <pc:docMk/>
            <pc:sldMk cId="3913377732" sldId="268"/>
            <ac:spMk id="3" creationId="{1B64484D-D066-4045-8877-D50861DC369E}"/>
          </ac:spMkLst>
        </pc:spChg>
        <pc:spChg chg="add mod">
          <ac:chgData name="Chris Woodruff" userId="2dbf025665e4d94d" providerId="LiveId" clId="{361BC47E-4F34-4B87-B4FC-8915889E1121}" dt="2019-01-11T02:17:26.181" v="503" actId="20577"/>
          <ac:spMkLst>
            <pc:docMk/>
            <pc:sldMk cId="3913377732" sldId="268"/>
            <ac:spMk id="4" creationId="{512FB09D-33C9-4FC7-9EE0-77A3D7D455B3}"/>
          </ac:spMkLst>
        </pc:sp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892939279" sldId="269"/>
        </pc:sldMkLst>
        <pc:spChg chg="mod ord">
          <ac:chgData name="Chris Woodruff" userId="2dbf025665e4d94d" providerId="LiveId" clId="{361BC47E-4F34-4B87-B4FC-8915889E1121}" dt="2019-01-11T10:47:30.957" v="591"/>
          <ac:spMkLst>
            <pc:docMk/>
            <pc:sldMk cId="892939279" sldId="269"/>
            <ac:spMk id="2" creationId="{E39480AF-0402-4559-9061-DB2991F43DF4}"/>
          </ac:spMkLst>
        </pc:spChg>
        <pc:spChg chg="add del">
          <ac:chgData name="Chris Woodruff" userId="2dbf025665e4d94d" providerId="LiveId" clId="{361BC47E-4F34-4B87-B4FC-8915889E1121}" dt="2019-01-11T02:21:23.428" v="506" actId="26606"/>
          <ac:spMkLst>
            <pc:docMk/>
            <pc:sldMk cId="892939279" sldId="269"/>
            <ac:spMk id="71" creationId="{87CC2527-562A-4F69-B487-4371E5B243E7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892939279" sldId="269"/>
            <ac:spMk id="74" creationId="{87CC2527-562A-4F69-B487-4371E5B243E7}"/>
          </ac:spMkLst>
        </pc:spChg>
        <pc:spChg chg="add del">
          <ac:chgData name="Chris Woodruff" userId="2dbf025665e4d94d" providerId="LiveId" clId="{361BC47E-4F34-4B87-B4FC-8915889E1121}" dt="2019-01-11T02:21:51.265" v="514" actId="26606"/>
          <ac:spMkLst>
            <pc:docMk/>
            <pc:sldMk cId="892939279" sldId="269"/>
            <ac:spMk id="1028" creationId="{6753252F-4873-4F63-801D-CC719279A7D5}"/>
          </ac:spMkLst>
        </pc:spChg>
        <pc:spChg chg="add del">
          <ac:chgData name="Chris Woodruff" userId="2dbf025665e4d94d" providerId="LiveId" clId="{361BC47E-4F34-4B87-B4FC-8915889E1121}" dt="2019-01-11T02:21:51.265" v="514" actId="26606"/>
          <ac:spMkLst>
            <pc:docMk/>
            <pc:sldMk cId="892939279" sldId="269"/>
            <ac:spMk id="1029" creationId="{047C8CCB-F95D-4249-92DD-651249D3535A}"/>
          </ac:spMkLst>
        </pc:spChg>
        <pc:picChg chg="add mod">
          <ac:chgData name="Chris Woodruff" userId="2dbf025665e4d94d" providerId="LiveId" clId="{361BC47E-4F34-4B87-B4FC-8915889E1121}" dt="2019-01-11T02:21:51.265" v="514" actId="26606"/>
          <ac:picMkLst>
            <pc:docMk/>
            <pc:sldMk cId="892939279" sldId="269"/>
            <ac:picMk id="1026" creationId="{97577DED-E4F3-419D-B27E-CC5FDABE2CD8}"/>
          </ac:picMkLst>
        </pc:picChg>
        <pc:cxnChg chg="add del">
          <ac:chgData name="Chris Woodruff" userId="2dbf025665e4d94d" providerId="LiveId" clId="{361BC47E-4F34-4B87-B4FC-8915889E1121}" dt="2019-01-11T02:21:23.428" v="506" actId="26606"/>
          <ac:cxnSpMkLst>
            <pc:docMk/>
            <pc:sldMk cId="892939279" sldId="269"/>
            <ac:cxnSpMk id="73" creationId="{BCDAEC91-5BCE-4B55-9CC0-43EF94CB734B}"/>
          </ac:cxnSpMkLst>
        </pc:cxn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892939279" sldId="269"/>
            <ac:cxnSpMk id="76" creationId="{BCDAEC91-5BCE-4B55-9CC0-43EF94CB734B}"/>
          </ac:cxnSpMkLst>
        </pc:cxnChg>
      </pc:sldChg>
      <pc:sldChg chg="addSp modSp add ord modAnim">
        <pc:chgData name="Chris Woodruff" userId="2dbf025665e4d94d" providerId="LiveId" clId="{361BC47E-4F34-4B87-B4FC-8915889E1121}" dt="2019-01-11T13:25:21.465" v="771"/>
        <pc:sldMkLst>
          <pc:docMk/>
          <pc:sldMk cId="1145481946" sldId="270"/>
        </pc:sldMkLst>
        <pc:spChg chg="mod">
          <ac:chgData name="Chris Woodruff" userId="2dbf025665e4d94d" providerId="LiveId" clId="{361BC47E-4F34-4B87-B4FC-8915889E1121}" dt="2019-01-11T02:22:59.528" v="533" actId="20577"/>
          <ac:spMkLst>
            <pc:docMk/>
            <pc:sldMk cId="1145481946" sldId="270"/>
            <ac:spMk id="2" creationId="{5D2F3CFA-D9B6-4A0A-8C70-6DF480F1B806}"/>
          </ac:spMkLst>
        </pc:spChg>
        <pc:spChg chg="mod">
          <ac:chgData name="Chris Woodruff" userId="2dbf025665e4d94d" providerId="LiveId" clId="{361BC47E-4F34-4B87-B4FC-8915889E1121}" dt="2019-01-09T15:02:42.988" v="372" actId="403"/>
          <ac:spMkLst>
            <pc:docMk/>
            <pc:sldMk cId="1145481946" sldId="270"/>
            <ac:spMk id="3" creationId="{1598A89A-C5F7-40F9-AB7F-5F4F59F82BF0}"/>
          </ac:spMkLst>
        </pc:spChg>
        <pc:spChg chg="add mod">
          <ac:chgData name="Chris Woodruff" userId="2dbf025665e4d94d" providerId="LiveId" clId="{361BC47E-4F34-4B87-B4FC-8915889E1121}" dt="2019-01-09T15:00:55.982" v="355" actId="14100"/>
          <ac:spMkLst>
            <pc:docMk/>
            <pc:sldMk cId="1145481946" sldId="270"/>
            <ac:spMk id="4" creationId="{0EE0A80D-6413-40B6-9EA1-5A6EE008A9EF}"/>
          </ac:spMkLst>
        </pc:spChg>
      </pc:sldChg>
      <pc:sldChg chg="modSp add del ord setBg">
        <pc:chgData name="Chris Woodruff" userId="2dbf025665e4d94d" providerId="LiveId" clId="{361BC47E-4F34-4B87-B4FC-8915889E1121}" dt="2019-01-11T10:54:32.864" v="630" actId="2696"/>
        <pc:sldMkLst>
          <pc:docMk/>
          <pc:sldMk cId="3857099345" sldId="271"/>
        </pc:sldMkLst>
        <pc:spChg chg="mod">
          <ac:chgData name="Chris Woodruff" userId="2dbf025665e4d94d" providerId="LiveId" clId="{361BC47E-4F34-4B87-B4FC-8915889E1121}" dt="2019-01-11T10:49:18.993" v="598" actId="207"/>
          <ac:spMkLst>
            <pc:docMk/>
            <pc:sldMk cId="3857099345" sldId="271"/>
            <ac:spMk id="2" creationId="{05C52DD5-E321-4D0E-ABA8-20C12A9D294B}"/>
          </ac:spMkLst>
        </pc:spChg>
      </pc:sldChg>
      <pc:sldChg chg="addSp delSp modSp add setBg modAnim">
        <pc:chgData name="Chris Woodruff" userId="2dbf025665e4d94d" providerId="LiveId" clId="{361BC47E-4F34-4B87-B4FC-8915889E1121}" dt="2019-01-11T10:48:51.852" v="595" actId="478"/>
        <pc:sldMkLst>
          <pc:docMk/>
          <pc:sldMk cId="3650878357" sldId="272"/>
        </pc:sldMkLst>
        <pc:spChg chg="mod">
          <ac:chgData name="Chris Woodruff" userId="2dbf025665e4d94d" providerId="LiveId" clId="{361BC47E-4F34-4B87-B4FC-8915889E1121}" dt="2019-01-11T10:48:29.507" v="593" actId="207"/>
          <ac:spMkLst>
            <pc:docMk/>
            <pc:sldMk cId="3650878357" sldId="272"/>
            <ac:spMk id="2" creationId="{CC7C7BA3-C1A1-4BEF-8ED2-DBBBF4A75118}"/>
          </ac:spMkLst>
        </pc:spChg>
        <pc:spChg chg="add">
          <ac:chgData name="Chris Woodruff" userId="2dbf025665e4d94d" providerId="LiveId" clId="{361BC47E-4F34-4B87-B4FC-8915889E1121}" dt="2019-01-11T10:48:44.224" v="594"/>
          <ac:spMkLst>
            <pc:docMk/>
            <pc:sldMk cId="3650878357" sldId="272"/>
            <ac:spMk id="3" creationId="{7BAAE4B3-00DC-43A0-9788-40D523954096}"/>
          </ac:spMkLst>
        </pc:spChg>
        <pc:spChg chg="add">
          <ac:chgData name="Chris Woodruff" userId="2dbf025665e4d94d" providerId="LiveId" clId="{361BC47E-4F34-4B87-B4FC-8915889E1121}" dt="2019-01-11T10:48:44.224" v="594"/>
          <ac:spMkLst>
            <pc:docMk/>
            <pc:sldMk cId="3650878357" sldId="272"/>
            <ac:spMk id="4" creationId="{4877266F-267C-43C3-A300-8CB89E0AF56C}"/>
          </ac:spMkLst>
        </pc:spChg>
        <pc:spChg chg="add">
          <ac:chgData name="Chris Woodruff" userId="2dbf025665e4d94d" providerId="LiveId" clId="{361BC47E-4F34-4B87-B4FC-8915889E1121}" dt="2019-01-11T10:48:44.224" v="594"/>
          <ac:spMkLst>
            <pc:docMk/>
            <pc:sldMk cId="3650878357" sldId="272"/>
            <ac:spMk id="5" creationId="{252109D8-4623-4A79-B305-A286C39974BE}"/>
          </ac:spMkLst>
        </pc:spChg>
        <pc:spChg chg="add del">
          <ac:chgData name="Chris Woodruff" userId="2dbf025665e4d94d" providerId="LiveId" clId="{361BC47E-4F34-4B87-B4FC-8915889E1121}" dt="2019-01-11T10:48:51.852" v="595" actId="478"/>
          <ac:spMkLst>
            <pc:docMk/>
            <pc:sldMk cId="3650878357" sldId="272"/>
            <ac:spMk id="6" creationId="{3C2A59C5-6D46-4743-8034-CBD87E4EBFCD}"/>
          </ac:spMkLst>
        </pc:spChg>
      </pc:sldChg>
      <pc:sldChg chg="addSp delSp modSp add ord setBg modAnim">
        <pc:chgData name="Chris Woodruff" userId="2dbf025665e4d94d" providerId="LiveId" clId="{361BC47E-4F34-4B87-B4FC-8915889E1121}" dt="2019-01-11T10:51:35.380" v="617" actId="404"/>
        <pc:sldMkLst>
          <pc:docMk/>
          <pc:sldMk cId="350747215" sldId="273"/>
        </pc:sldMkLst>
        <pc:spChg chg="mod">
          <ac:chgData name="Chris Woodruff" userId="2dbf025665e4d94d" providerId="LiveId" clId="{361BC47E-4F34-4B87-B4FC-8915889E1121}" dt="2019-01-11T10:49:14.424" v="597" actId="207"/>
          <ac:spMkLst>
            <pc:docMk/>
            <pc:sldMk cId="350747215" sldId="273"/>
            <ac:spMk id="2" creationId="{07030C24-364A-4C19-8D8F-ECADAF01CE1A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3" creationId="{21462BCF-238F-4D35-9829-85861363C693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4" creationId="{E203E160-716A-414A-BB7B-93E428AC55B2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5" creationId="{D90C9A3D-8AB6-49A5-BA82-8093444BD520}"/>
          </ac:spMkLst>
        </pc:spChg>
        <pc:spChg chg="add mod">
          <ac:chgData name="Chris Woodruff" userId="2dbf025665e4d94d" providerId="LiveId" clId="{361BC47E-4F34-4B87-B4FC-8915889E1121}" dt="2019-01-11T10:50:57.054" v="609" actId="14100"/>
          <ac:spMkLst>
            <pc:docMk/>
            <pc:sldMk cId="350747215" sldId="273"/>
            <ac:spMk id="6" creationId="{8B095ABF-1425-484D-9E3E-FB4148A82727}"/>
          </ac:spMkLst>
        </pc:spChg>
        <pc:spChg chg="add mod">
          <ac:chgData name="Chris Woodruff" userId="2dbf025665e4d94d" providerId="LiveId" clId="{361BC47E-4F34-4B87-B4FC-8915889E1121}" dt="2019-01-11T10:51:19.846" v="612" actId="1076"/>
          <ac:spMkLst>
            <pc:docMk/>
            <pc:sldMk cId="350747215" sldId="273"/>
            <ac:spMk id="7" creationId="{260DAD3A-7D4F-47B5-BE91-38759C4A9FC1}"/>
          </ac:spMkLst>
        </pc:spChg>
        <pc:spChg chg="add mod">
          <ac:chgData name="Chris Woodruff" userId="2dbf025665e4d94d" providerId="LiveId" clId="{361BC47E-4F34-4B87-B4FC-8915889E1121}" dt="2019-01-11T10:51:35.380" v="617" actId="404"/>
          <ac:spMkLst>
            <pc:docMk/>
            <pc:sldMk cId="350747215" sldId="273"/>
            <ac:spMk id="8" creationId="{79D4910B-0FD5-4726-BB68-317E9CF3CE9B}"/>
          </ac:spMkLst>
        </pc:spChg>
      </pc:sldChg>
      <pc:sldChg chg="addSp delSp modSp add mod setBg delDesignElem">
        <pc:chgData name="Chris Woodruff" userId="2dbf025665e4d94d" providerId="LiveId" clId="{361BC47E-4F34-4B87-B4FC-8915889E1121}" dt="2019-01-11T10:47:30.957" v="591"/>
        <pc:sldMkLst>
          <pc:docMk/>
          <pc:sldMk cId="3028601590" sldId="274"/>
        </pc:sldMkLst>
        <pc:spChg chg="mod">
          <ac:chgData name="Chris Woodruff" userId="2dbf025665e4d94d" providerId="LiveId" clId="{361BC47E-4F34-4B87-B4FC-8915889E1121}" dt="2019-01-11T02:41:35.201" v="548" actId="26606"/>
          <ac:spMkLst>
            <pc:docMk/>
            <pc:sldMk cId="3028601590" sldId="274"/>
            <ac:spMk id="2" creationId="{685E917E-A4DE-4082-9AEA-D83DA4C67330}"/>
          </ac:spMkLst>
        </pc:spChg>
        <pc:spChg chg="add del">
          <ac:chgData name="Chris Woodruff" userId="2dbf025665e4d94d" providerId="LiveId" clId="{361BC47E-4F34-4B87-B4FC-8915889E1121}" dt="2019-01-11T02:41:35.201" v="548" actId="26606"/>
          <ac:spMkLst>
            <pc:docMk/>
            <pc:sldMk cId="3028601590" sldId="274"/>
            <ac:spMk id="71" creationId="{1DB7C82F-AB7E-4F0C-B829-FA1B9C415180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3028601590" sldId="274"/>
            <ac:spMk id="135" creationId="{2C6334C2-F73F-4B3B-A626-DD5F69DF6ED0}"/>
          </ac:spMkLst>
        </pc:spChg>
        <pc:picChg chg="add mod">
          <ac:chgData name="Chris Woodruff" userId="2dbf025665e4d94d" providerId="LiveId" clId="{361BC47E-4F34-4B87-B4FC-8915889E1121}" dt="2019-01-11T02:41:44.693" v="549" actId="1076"/>
          <ac:picMkLst>
            <pc:docMk/>
            <pc:sldMk cId="3028601590" sldId="274"/>
            <ac:picMk id="3074" creationId="{D4ACFB4B-4AEA-4D6E-8905-5BB30BBDD3C1}"/>
          </ac:picMkLst>
        </pc:picChg>
      </pc:sldChg>
      <pc:sldChg chg="modSp setBg">
        <pc:chgData name="Chris Woodruff" userId="2dbf025665e4d94d" providerId="LiveId" clId="{361BC47E-4F34-4B87-B4FC-8915889E1121}" dt="2019-01-11T10:52:57.499" v="620" actId="1076"/>
        <pc:sldMkLst>
          <pc:docMk/>
          <pc:sldMk cId="1076823662" sldId="277"/>
        </pc:sldMkLst>
        <pc:spChg chg="mod">
          <ac:chgData name="Chris Woodruff" userId="2dbf025665e4d94d" providerId="LiveId" clId="{361BC47E-4F34-4B87-B4FC-8915889E1121}" dt="2019-01-11T10:52:57.499" v="620" actId="1076"/>
          <ac:spMkLst>
            <pc:docMk/>
            <pc:sldMk cId="1076823662" sldId="277"/>
            <ac:spMk id="3" creationId="{9AB0260A-F6AF-41BF-83B6-92935CED3E29}"/>
          </ac:spMkLst>
        </pc:spChg>
      </pc:sldChg>
      <pc:sldChg chg="addSp delSp modSp setBg">
        <pc:chgData name="Chris Woodruff" userId="2dbf025665e4d94d" providerId="LiveId" clId="{361BC47E-4F34-4B87-B4FC-8915889E1121}" dt="2019-01-11T10:53:39.436" v="624"/>
        <pc:sldMkLst>
          <pc:docMk/>
          <pc:sldMk cId="1618256810" sldId="278"/>
        </pc:sldMkLst>
        <pc:spChg chg="del">
          <ac:chgData name="Chris Woodruff" userId="2dbf025665e4d94d" providerId="LiveId" clId="{361BC47E-4F34-4B87-B4FC-8915889E1121}" dt="2019-01-11T10:53:16.298" v="622" actId="478"/>
          <ac:spMkLst>
            <pc:docMk/>
            <pc:sldMk cId="1618256810" sldId="278"/>
            <ac:spMk id="2" creationId="{EB9BD683-7CBE-4392-A781-6F9EBC75579D}"/>
          </ac:spMkLst>
        </pc:spChg>
        <pc:spChg chg="add del mod">
          <ac:chgData name="Chris Woodruff" userId="2dbf025665e4d94d" providerId="LiveId" clId="{361BC47E-4F34-4B87-B4FC-8915889E1121}" dt="2019-01-11T10:53:19.954" v="623" actId="478"/>
          <ac:spMkLst>
            <pc:docMk/>
            <pc:sldMk cId="1618256810" sldId="278"/>
            <ac:spMk id="34" creationId="{389CBE37-D1F9-4884-9D69-3C26D5E1AA52}"/>
          </ac:spMkLst>
        </pc:spChg>
        <pc:spChg chg="add">
          <ac:chgData name="Chris Woodruff" userId="2dbf025665e4d94d" providerId="LiveId" clId="{361BC47E-4F34-4B87-B4FC-8915889E1121}" dt="2019-01-11T10:53:39.436" v="624"/>
          <ac:spMkLst>
            <pc:docMk/>
            <pc:sldMk cId="1618256810" sldId="278"/>
            <ac:spMk id="35" creationId="{39CE1DF8-0209-4D6A-8A5E-C6E4F0FFCBDC}"/>
          </ac:spMkLst>
        </pc:spChg>
      </pc:sldChg>
      <pc:sldChg chg="addSp delSp modSp setBg">
        <pc:chgData name="Chris Woodruff" userId="2dbf025665e4d94d" providerId="LiveId" clId="{361BC47E-4F34-4B87-B4FC-8915889E1121}" dt="2019-01-11T10:54:02.222" v="629" actId="478"/>
        <pc:sldMkLst>
          <pc:docMk/>
          <pc:sldMk cId="1277651667" sldId="283"/>
        </pc:sldMkLst>
        <pc:spChg chg="del">
          <ac:chgData name="Chris Woodruff" userId="2dbf025665e4d94d" providerId="LiveId" clId="{361BC47E-4F34-4B87-B4FC-8915889E1121}" dt="2019-01-11T10:53:53.120" v="626" actId="478"/>
          <ac:spMkLst>
            <pc:docMk/>
            <pc:sldMk cId="1277651667" sldId="283"/>
            <ac:spMk id="2" creationId="{F7754BC1-6198-4F4C-A831-069ED9AD78DD}"/>
          </ac:spMkLst>
        </pc:spChg>
        <pc:spChg chg="del">
          <ac:chgData name="Chris Woodruff" userId="2dbf025665e4d94d" providerId="LiveId" clId="{361BC47E-4F34-4B87-B4FC-8915889E1121}" dt="2019-01-11T10:54:02.222" v="629" actId="478"/>
          <ac:spMkLst>
            <pc:docMk/>
            <pc:sldMk cId="1277651667" sldId="283"/>
            <ac:spMk id="6" creationId="{DBD5E8BA-F8B0-409F-A1C6-33FBB6B9F796}"/>
          </ac:spMkLst>
        </pc:spChg>
        <pc:spChg chg="add del mod">
          <ac:chgData name="Chris Woodruff" userId="2dbf025665e4d94d" providerId="LiveId" clId="{361BC47E-4F34-4B87-B4FC-8915889E1121}" dt="2019-01-11T10:53:57.140" v="627" actId="478"/>
          <ac:spMkLst>
            <pc:docMk/>
            <pc:sldMk cId="1277651667" sldId="283"/>
            <ac:spMk id="7" creationId="{015041B9-1706-485E-A0EE-76DF8ED77726}"/>
          </ac:spMkLst>
        </pc:spChg>
        <pc:spChg chg="add">
          <ac:chgData name="Chris Woodruff" userId="2dbf025665e4d94d" providerId="LiveId" clId="{361BC47E-4F34-4B87-B4FC-8915889E1121}" dt="2019-01-11T10:53:57.798" v="628"/>
          <ac:spMkLst>
            <pc:docMk/>
            <pc:sldMk cId="1277651667" sldId="283"/>
            <ac:spMk id="8" creationId="{5E8CBBD6-8289-4322-B238-3297C9FBDF99}"/>
          </ac:spMkLst>
        </pc:spChg>
      </pc:sldChg>
      <pc:sldChg chg="addSp delSp modSp add mod setBg">
        <pc:chgData name="Chris Woodruff" userId="2dbf025665e4d94d" providerId="LiveId" clId="{361BC47E-4F34-4B87-B4FC-8915889E1121}" dt="2019-01-11T11:04:01.538" v="729" actId="14100"/>
        <pc:sldMkLst>
          <pc:docMk/>
          <pc:sldMk cId="3339259474" sldId="284"/>
        </pc:sldMkLst>
        <pc:spChg chg="mod">
          <ac:chgData name="Chris Woodruff" userId="2dbf025665e4d94d" providerId="LiveId" clId="{361BC47E-4F34-4B87-B4FC-8915889E1121}" dt="2019-01-11T11:04:01.538" v="729" actId="14100"/>
          <ac:spMkLst>
            <pc:docMk/>
            <pc:sldMk cId="3339259474" sldId="284"/>
            <ac:spMk id="2" creationId="{8E13BAE7-3913-401E-A9D2-92909B428D34}"/>
          </ac:spMkLst>
        </pc:spChg>
        <pc:spChg chg="add del mod">
          <ac:chgData name="Chris Woodruff" userId="2dbf025665e4d94d" providerId="LiveId" clId="{361BC47E-4F34-4B87-B4FC-8915889E1121}" dt="2019-01-11T11:03:47.339" v="723" actId="403"/>
          <ac:spMkLst>
            <pc:docMk/>
            <pc:sldMk cId="3339259474" sldId="284"/>
            <ac:spMk id="3" creationId="{06B3D094-DBC4-4702-9D81-4FDAB24FA7DC}"/>
          </ac:spMkLst>
        </pc:spChg>
        <pc:spChg chg="add del mod">
          <ac:chgData name="Chris Woodruff" userId="2dbf025665e4d94d" providerId="LiveId" clId="{361BC47E-4F34-4B87-B4FC-8915889E1121}" dt="2019-01-11T10:59:58.113" v="691"/>
          <ac:spMkLst>
            <pc:docMk/>
            <pc:sldMk cId="3339259474" sldId="284"/>
            <ac:spMk id="4" creationId="{326FEF1C-8C20-4A7C-9B40-531FBFFBF68B}"/>
          </ac:spMkLst>
        </pc:spChg>
        <pc:spChg chg="add">
          <ac:chgData name="Chris Woodruff" userId="2dbf025665e4d94d" providerId="LiveId" clId="{361BC47E-4F34-4B87-B4FC-8915889E1121}" dt="2019-01-11T11:03:21.886" v="718" actId="26606"/>
          <ac:spMkLst>
            <pc:docMk/>
            <pc:sldMk cId="3339259474" sldId="284"/>
            <ac:spMk id="8" creationId="{8D70B121-56F4-4848-B38B-182089D909FA}"/>
          </ac:spMkLst>
        </pc:spChg>
        <pc:spChg chg="add del">
          <ac:chgData name="Chris Woodruff" userId="2dbf025665e4d94d" providerId="LiveId" clId="{361BC47E-4F34-4B87-B4FC-8915889E1121}" dt="2019-01-11T11:03:07.693" v="717" actId="26606"/>
          <ac:spMkLst>
            <pc:docMk/>
            <pc:sldMk cId="3339259474" sldId="284"/>
            <ac:spMk id="10" creationId="{46C2E80F-49A6-4372-B103-219D417A55ED}"/>
          </ac:spMkLst>
        </pc:spChg>
        <pc:graphicFrameChg chg="add del mod">
          <ac:chgData name="Chris Woodruff" userId="2dbf025665e4d94d" providerId="LiveId" clId="{361BC47E-4F34-4B87-B4FC-8915889E1121}" dt="2019-01-11T11:03:07.693" v="717" actId="26606"/>
          <ac:graphicFrameMkLst>
            <pc:docMk/>
            <pc:sldMk cId="3339259474" sldId="284"/>
            <ac:graphicFrameMk id="5" creationId="{152278D2-7EA3-4F2B-B2C5-5DFB8B21F6D9}"/>
          </ac:graphicFrameMkLst>
        </pc:graphicFrameChg>
        <pc:cxnChg chg="add">
          <ac:chgData name="Chris Woodruff" userId="2dbf025665e4d94d" providerId="LiveId" clId="{361BC47E-4F34-4B87-B4FC-8915889E1121}" dt="2019-01-11T11:03:21.886" v="718" actId="26606"/>
          <ac:cxnSpMkLst>
            <pc:docMk/>
            <pc:sldMk cId="3339259474" sldId="284"/>
            <ac:cxnSpMk id="6" creationId="{2D72A2C9-F3CA-4216-8BAD-FA4C970C3C4E}"/>
          </ac:cxnSpMkLst>
        </pc:cxnChg>
      </pc:sldChg>
      <pc:sldChg chg="addSp delSp modSp add del">
        <pc:chgData name="Chris Woodruff" userId="2dbf025665e4d94d" providerId="LiveId" clId="{361BC47E-4F34-4B87-B4FC-8915889E1121}" dt="2019-01-11T10:47:09.694" v="578"/>
        <pc:sldMkLst>
          <pc:docMk/>
          <pc:sldMk cId="4132554685" sldId="284"/>
        </pc:sldMkLst>
        <pc:spChg chg="add del mod">
          <ac:chgData name="Chris Woodruff" userId="2dbf025665e4d94d" providerId="LiveId" clId="{361BC47E-4F34-4B87-B4FC-8915889E1121}" dt="2019-01-11T10:47:01.903" v="575" actId="403"/>
          <ac:spMkLst>
            <pc:docMk/>
            <pc:sldMk cId="4132554685" sldId="284"/>
            <ac:spMk id="3" creationId="{8DFC70E7-4AC9-4961-8484-10F24FB6C87B}"/>
          </ac:spMkLst>
        </pc:spChg>
        <pc:spChg chg="add del mod">
          <ac:chgData name="Chris Woodruff" userId="2dbf025665e4d94d" providerId="LiveId" clId="{361BC47E-4F34-4B87-B4FC-8915889E1121}" dt="2019-01-11T10:46:59.983" v="571" actId="478"/>
          <ac:spMkLst>
            <pc:docMk/>
            <pc:sldMk cId="4132554685" sldId="284"/>
            <ac:spMk id="8" creationId="{091EB75A-834B-4993-AAC2-F63BD3115FB0}"/>
          </ac:spMkLst>
        </pc:spChg>
        <pc:spChg chg="add del">
          <ac:chgData name="Chris Woodruff" userId="2dbf025665e4d94d" providerId="LiveId" clId="{361BC47E-4F34-4B87-B4FC-8915889E1121}" dt="2019-01-11T10:46:56.111" v="569"/>
          <ac:spMkLst>
            <pc:docMk/>
            <pc:sldMk cId="4132554685" sldId="284"/>
            <ac:spMk id="9" creationId="{C0E90740-446E-40F5-8ECD-C0DB8469EB82}"/>
          </ac:spMkLst>
        </pc:spChg>
        <pc:spChg chg="add del">
          <ac:chgData name="Chris Woodruff" userId="2dbf025665e4d94d" providerId="LiveId" clId="{361BC47E-4F34-4B87-B4FC-8915889E1121}" dt="2019-01-11T10:47:08.908" v="577"/>
          <ac:spMkLst>
            <pc:docMk/>
            <pc:sldMk cId="4132554685" sldId="284"/>
            <ac:spMk id="10" creationId="{14E299FC-DE9F-4B4D-BAF2-FB10F49BB698}"/>
          </ac:spMkLst>
        </pc:spChg>
      </pc:sldChg>
      <pc:sldChg chg="addSp delSp modSp add modAnim">
        <pc:chgData name="Chris Woodruff" userId="2dbf025665e4d94d" providerId="LiveId" clId="{361BC47E-4F34-4B87-B4FC-8915889E1121}" dt="2019-01-11T13:34:03.019" v="884" actId="1076"/>
        <pc:sldMkLst>
          <pc:docMk/>
          <pc:sldMk cId="2452896425" sldId="285"/>
        </pc:sldMkLst>
        <pc:spChg chg="del">
          <ac:chgData name="Chris Woodruff" userId="2dbf025665e4d94d" providerId="LiveId" clId="{361BC47E-4F34-4B87-B4FC-8915889E1121}" dt="2019-01-11T13:12:56.299" v="734"/>
          <ac:spMkLst>
            <pc:docMk/>
            <pc:sldMk cId="2452896425" sldId="285"/>
            <ac:spMk id="2" creationId="{E47AAD16-CC6C-49A2-B319-F76FADBB9E4F}"/>
          </ac:spMkLst>
        </pc:spChg>
        <pc:spChg chg="add mod">
          <ac:chgData name="Chris Woodruff" userId="2dbf025665e4d94d" providerId="LiveId" clId="{361BC47E-4F34-4B87-B4FC-8915889E1121}" dt="2019-01-11T13:33:43.770" v="883" actId="6549"/>
          <ac:spMkLst>
            <pc:docMk/>
            <pc:sldMk cId="2452896425" sldId="285"/>
            <ac:spMk id="4" creationId="{D091D138-9D96-437E-9921-7AA17B61FA98}"/>
          </ac:spMkLst>
        </pc:spChg>
        <pc:spChg chg="add del mod">
          <ac:chgData name="Chris Woodruff" userId="2dbf025665e4d94d" providerId="LiveId" clId="{361BC47E-4F34-4B87-B4FC-8915889E1121}" dt="2019-01-11T13:18:46.500" v="755" actId="11529"/>
          <ac:spMkLst>
            <pc:docMk/>
            <pc:sldMk cId="2452896425" sldId="285"/>
            <ac:spMk id="5" creationId="{B896F7CC-40A4-4E88-A18D-25497C9B98B4}"/>
          </ac:spMkLst>
        </pc:spChg>
        <pc:spChg chg="add mod">
          <ac:chgData name="Chris Woodruff" userId="2dbf025665e4d94d" providerId="LiveId" clId="{361BC47E-4F34-4B87-B4FC-8915889E1121}" dt="2019-01-11T13:20:02.848" v="758" actId="207"/>
          <ac:spMkLst>
            <pc:docMk/>
            <pc:sldMk cId="2452896425" sldId="285"/>
            <ac:spMk id="6" creationId="{2A254BE1-CE48-4953-9E2B-2E9B9307819E}"/>
          </ac:spMkLst>
        </pc:spChg>
        <pc:spChg chg="add mod">
          <ac:chgData name="Chris Woodruff" userId="2dbf025665e4d94d" providerId="LiveId" clId="{361BC47E-4F34-4B87-B4FC-8915889E1121}" dt="2019-01-11T13:20:35.775" v="762" actId="1076"/>
          <ac:spMkLst>
            <pc:docMk/>
            <pc:sldMk cId="2452896425" sldId="285"/>
            <ac:spMk id="7" creationId="{94F72A29-C4E1-40E0-B68B-1465F7AB78C3}"/>
          </ac:spMkLst>
        </pc:spChg>
        <pc:picChg chg="add mod">
          <ac:chgData name="Chris Woodruff" userId="2dbf025665e4d94d" providerId="LiveId" clId="{361BC47E-4F34-4B87-B4FC-8915889E1121}" dt="2019-01-11T13:17:10.633" v="750" actId="1076"/>
          <ac:picMkLst>
            <pc:docMk/>
            <pc:sldMk cId="2452896425" sldId="285"/>
            <ac:picMk id="3" creationId="{A974C33A-2191-4168-A89E-63DED5A78313}"/>
          </ac:picMkLst>
        </pc:picChg>
        <pc:picChg chg="add mod">
          <ac:chgData name="Chris Woodruff" userId="2dbf025665e4d94d" providerId="LiveId" clId="{361BC47E-4F34-4B87-B4FC-8915889E1121}" dt="2019-01-11T13:34:03.019" v="884" actId="1076"/>
          <ac:picMkLst>
            <pc:docMk/>
            <pc:sldMk cId="2452896425" sldId="285"/>
            <ac:picMk id="8" creationId="{A98E24B7-6EA2-4BF2-9AB0-A2540E8FE909}"/>
          </ac:picMkLst>
        </pc:picChg>
        <pc:cxnChg chg="add mod">
          <ac:chgData name="Chris Woodruff" userId="2dbf025665e4d94d" providerId="LiveId" clId="{361BC47E-4F34-4B87-B4FC-8915889E1121}" dt="2019-01-11T13:23:44.609" v="768" actId="13822"/>
          <ac:cxnSpMkLst>
            <pc:docMk/>
            <pc:sldMk cId="2452896425" sldId="285"/>
            <ac:cxnSpMk id="10" creationId="{6F3CDA98-6A0B-4E6F-B205-A7157E89E449}"/>
          </ac:cxnSpMkLst>
        </pc:cxnChg>
      </pc:sldChg>
    </pc:docChg>
  </pc:docChgLst>
  <pc:docChgLst>
    <pc:chgData name="Chris Woodruff" userId="2dbf025665e4d94d" providerId="LiveId" clId="{AAF795CA-4E25-409D-94AB-ED52F158EAFF}"/>
    <pc:docChg chg="undo custSel mod addSld modSld">
      <pc:chgData name="Chris Woodruff" userId="2dbf025665e4d94d" providerId="LiveId" clId="{AAF795CA-4E25-409D-94AB-ED52F158EAFF}" dt="2019-01-06T23:56:19.502" v="451" actId="20577"/>
      <pc:docMkLst>
        <pc:docMk/>
      </pc:docMkLst>
      <pc:sldChg chg="addSp modSp mod setBg">
        <pc:chgData name="Chris Woodruff" userId="2dbf025665e4d94d" providerId="LiveId" clId="{AAF795CA-4E25-409D-94AB-ED52F158EAFF}" dt="2019-01-02T13:52:40.892" v="83" actId="403"/>
        <pc:sldMkLst>
          <pc:docMk/>
          <pc:sldMk cId="4262704889" sldId="256"/>
        </pc:sldMkLst>
        <pc:spChg chg="mo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2" creationId="{15AEEC23-8A67-44EF-9FC6-A1E622B3FCDE}"/>
          </ac:spMkLst>
        </pc:spChg>
        <pc:spChg chg="mod">
          <ac:chgData name="Chris Woodruff" userId="2dbf025665e4d94d" providerId="LiveId" clId="{AAF795CA-4E25-409D-94AB-ED52F158EAFF}" dt="2019-01-02T13:52:40.892" v="83" actId="403"/>
          <ac:spMkLst>
            <pc:docMk/>
            <pc:sldMk cId="4262704889" sldId="256"/>
            <ac:spMk id="3" creationId="{97658918-60C3-4FC2-A65A-7E8D8B0AA5E0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8" creationId="{23207CC6-EAA1-4BFF-A48A-DECAD8972717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10" creationId="{B234A3DD-923D-4166-8B19-7DD589908C68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12" creationId="{F6ACA5AC-3C5D-4994-B40F-FC8349E4D6F4}"/>
          </ac:spMkLst>
        </pc:spChg>
      </pc:sldChg>
      <pc:sldChg chg="addSp delSp modSp mod setBg">
        <pc:chgData name="Chris Woodruff" userId="2dbf025665e4d94d" providerId="LiveId" clId="{AAF795CA-4E25-409D-94AB-ED52F158EAFF}" dt="2019-01-02T14:06:05.281" v="273" actId="20577"/>
        <pc:sldMkLst>
          <pc:docMk/>
          <pc:sldMk cId="3381771093" sldId="257"/>
        </pc:sldMkLst>
        <pc:spChg chg="del">
          <ac:chgData name="Chris Woodruff" userId="2dbf025665e4d94d" providerId="LiveId" clId="{AAF795CA-4E25-409D-94AB-ED52F158EAFF}" dt="2019-01-02T14:00:07.707" v="146" actId="478"/>
          <ac:spMkLst>
            <pc:docMk/>
            <pc:sldMk cId="3381771093" sldId="257"/>
            <ac:spMk id="4" creationId="{B548C137-CEBA-4222-8C60-6B6F79E7ADE8}"/>
          </ac:spMkLst>
        </pc:spChg>
        <pc:spChg chg="del">
          <ac:chgData name="Chris Woodruff" userId="2dbf025665e4d94d" providerId="LiveId" clId="{AAF795CA-4E25-409D-94AB-ED52F158EAFF}" dt="2019-01-02T14:00:04.253" v="145"/>
          <ac:spMkLst>
            <pc:docMk/>
            <pc:sldMk cId="3381771093" sldId="257"/>
            <ac:spMk id="5" creationId="{56BA45AF-5DB9-4897-9F16-359714EF6166}"/>
          </ac:spMkLst>
        </pc:spChg>
        <pc:spChg chg="del mod">
          <ac:chgData name="Chris Woodruff" userId="2dbf025665e4d94d" providerId="LiveId" clId="{AAF795CA-4E25-409D-94AB-ED52F158EAFF}" dt="2019-01-02T14:00:10.852" v="147" actId="478"/>
          <ac:spMkLst>
            <pc:docMk/>
            <pc:sldMk cId="3381771093" sldId="257"/>
            <ac:spMk id="6" creationId="{EDD9C87C-0618-476F-831B-1130497C8A28}"/>
          </ac:spMkLst>
        </pc:spChg>
        <pc:spChg chg="add del">
          <ac:chgData name="Chris Woodruff" userId="2dbf025665e4d94d" providerId="LiveId" clId="{AAF795CA-4E25-409D-94AB-ED52F158EAFF}" dt="2019-01-02T14:00:46.859" v="152" actId="26606"/>
          <ac:spMkLst>
            <pc:docMk/>
            <pc:sldMk cId="3381771093" sldId="257"/>
            <ac:spMk id="8" creationId="{32BC26D8-82FB-445E-AA49-62A77D7C1EE0}"/>
          </ac:spMkLst>
        </pc:spChg>
        <pc:spChg chg="add del">
          <ac:chgData name="Chris Woodruff" userId="2dbf025665e4d94d" providerId="LiveId" clId="{AAF795CA-4E25-409D-94AB-ED52F158EAFF}" dt="2019-01-02T14:00:46.859" v="152" actId="26606"/>
          <ac:spMkLst>
            <pc:docMk/>
            <pc:sldMk cId="3381771093" sldId="257"/>
            <ac:spMk id="10" creationId="{CB44330D-EA18-4254-AA95-EB49948539B8}"/>
          </ac:spMkLst>
        </pc:spChg>
        <pc:spChg chg="add del mod">
          <ac:chgData name="Chris Woodruff" userId="2dbf025665e4d94d" providerId="LiveId" clId="{AAF795CA-4E25-409D-94AB-ED52F158EAFF}" dt="2019-01-02T14:03:27.812" v="198"/>
          <ac:spMkLst>
            <pc:docMk/>
            <pc:sldMk cId="3381771093" sldId="257"/>
            <ac:spMk id="11" creationId="{55EE368C-CF02-49FD-8ABA-889AF4E8D159}"/>
          </ac:spMkLst>
        </pc:spChg>
        <pc:spChg chg="add del">
          <ac:chgData name="Chris Woodruff" userId="2dbf025665e4d94d" providerId="LiveId" clId="{AAF795CA-4E25-409D-94AB-ED52F158EAFF}" dt="2019-01-02T14:01:38.054" v="163" actId="26606"/>
          <ac:spMkLst>
            <pc:docMk/>
            <pc:sldMk cId="3381771093" sldId="257"/>
            <ac:spMk id="14" creationId="{32BC26D8-82FB-445E-AA49-62A77D7C1EE0}"/>
          </ac:spMkLst>
        </pc:spChg>
        <pc:spChg chg="add del">
          <ac:chgData name="Chris Woodruff" userId="2dbf025665e4d94d" providerId="LiveId" clId="{AAF795CA-4E25-409D-94AB-ED52F158EAFF}" dt="2019-01-02T14:01:38.054" v="163" actId="26606"/>
          <ac:spMkLst>
            <pc:docMk/>
            <pc:sldMk cId="3381771093" sldId="257"/>
            <ac:spMk id="16" creationId="{CB44330D-EA18-4254-AA95-EB49948539B8}"/>
          </ac:spMkLst>
        </pc:spChg>
        <pc:spChg chg="add del">
          <ac:chgData name="Chris Woodruff" userId="2dbf025665e4d94d" providerId="LiveId" clId="{AAF795CA-4E25-409D-94AB-ED52F158EAFF}" dt="2019-01-02T14:01:49.015" v="167" actId="26606"/>
          <ac:spMkLst>
            <pc:docMk/>
            <pc:sldMk cId="3381771093" sldId="257"/>
            <ac:spMk id="20" creationId="{57845966-6EFC-468A-9CC7-BAB4B95854E7}"/>
          </ac:spMkLst>
        </pc:spChg>
        <pc:spChg chg="add del">
          <ac:chgData name="Chris Woodruff" userId="2dbf025665e4d94d" providerId="LiveId" clId="{AAF795CA-4E25-409D-94AB-ED52F158EAFF}" dt="2019-01-02T14:01:49.015" v="167" actId="26606"/>
          <ac:spMkLst>
            <pc:docMk/>
            <pc:sldMk cId="3381771093" sldId="257"/>
            <ac:spMk id="22" creationId="{ADAD1991-FFD1-4E94-ABAB-7560D33008E4}"/>
          </ac:spMkLst>
        </pc:spChg>
        <pc:spChg chg="add mod">
          <ac:chgData name="Chris Woodruff" userId="2dbf025665e4d94d" providerId="LiveId" clId="{AAF795CA-4E25-409D-94AB-ED52F158EAFF}" dt="2019-01-02T14:05:10.948" v="218" actId="1076"/>
          <ac:spMkLst>
            <pc:docMk/>
            <pc:sldMk cId="3381771093" sldId="257"/>
            <ac:spMk id="25" creationId="{B9747794-CF4D-4CA7-BA69-EC86A5F18F39}"/>
          </ac:spMkLst>
        </pc:spChg>
        <pc:spChg chg="add mod">
          <ac:chgData name="Chris Woodruff" userId="2dbf025665e4d94d" providerId="LiveId" clId="{AAF795CA-4E25-409D-94AB-ED52F158EAFF}" dt="2019-01-02T14:06:05.281" v="273" actId="20577"/>
          <ac:spMkLst>
            <pc:docMk/>
            <pc:sldMk cId="3381771093" sldId="257"/>
            <ac:spMk id="26" creationId="{769C9169-4028-47C5-BF36-9581DDEAD66E}"/>
          </ac:spMkLst>
        </pc:spChg>
        <pc:spChg chg="add del">
          <ac:chgData name="Chris Woodruff" userId="2dbf025665e4d94d" providerId="LiveId" clId="{AAF795CA-4E25-409D-94AB-ED52F158EAFF}" dt="2019-01-02T14:04:01.295" v="206" actId="26606"/>
          <ac:spMkLst>
            <pc:docMk/>
            <pc:sldMk cId="3381771093" sldId="257"/>
            <ac:spMk id="33" creationId="{ADAD1991-FFD1-4E94-ABAB-7560D33008E4}"/>
          </ac:spMkLst>
        </pc:spChg>
        <pc:spChg chg="add del">
          <ac:chgData name="Chris Woodruff" userId="2dbf025665e4d94d" providerId="LiveId" clId="{AAF795CA-4E25-409D-94AB-ED52F158EAFF}" dt="2019-01-02T14:04:01.295" v="206" actId="26606"/>
          <ac:spMkLst>
            <pc:docMk/>
            <pc:sldMk cId="3381771093" sldId="257"/>
            <ac:spMk id="34" creationId="{57845966-6EFC-468A-9CC7-BAB4B95854E7}"/>
          </ac:spMkLst>
        </pc:spChg>
        <pc:picChg chg="add del mod">
          <ac:chgData name="Chris Woodruff" userId="2dbf025665e4d94d" providerId="LiveId" clId="{AAF795CA-4E25-409D-94AB-ED52F158EAFF}" dt="2019-01-02T14:00:52.337" v="154" actId="931"/>
          <ac:picMkLst>
            <pc:docMk/>
            <pc:sldMk cId="3381771093" sldId="257"/>
            <ac:picMk id="3" creationId="{6261DECA-4B94-4AE0-BE79-87319A7CCB08}"/>
          </ac:picMkLst>
        </pc:picChg>
        <pc:picChg chg="add mod">
          <ac:chgData name="Chris Woodruff" userId="2dbf025665e4d94d" providerId="LiveId" clId="{AAF795CA-4E25-409D-94AB-ED52F158EAFF}" dt="2019-01-02T14:04:14.478" v="209" actId="1076"/>
          <ac:picMkLst>
            <pc:docMk/>
            <pc:sldMk cId="3381771093" sldId="257"/>
            <ac:picMk id="9" creationId="{3CC65473-F2AD-4018-BFAE-723AFDE2D8A1}"/>
          </ac:picMkLst>
        </pc:picChg>
        <pc:picChg chg="add del">
          <ac:chgData name="Chris Woodruff" userId="2dbf025665e4d94d" providerId="LiveId" clId="{AAF795CA-4E25-409D-94AB-ED52F158EAFF}" dt="2019-01-02T14:01:47.353" v="165" actId="26606"/>
          <ac:picMkLst>
            <pc:docMk/>
            <pc:sldMk cId="3381771093" sldId="257"/>
            <ac:picMk id="18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1:49.015" v="167" actId="26606"/>
          <ac:picMkLst>
            <pc:docMk/>
            <pc:sldMk cId="3381771093" sldId="257"/>
            <ac:picMk id="21" creationId="{75554383-98AF-4A47-BB65-705FAAA4BE6A}"/>
          </ac:picMkLst>
        </pc:picChg>
        <pc:picChg chg="add del">
          <ac:chgData name="Chris Woodruff" userId="2dbf025665e4d94d" providerId="LiveId" clId="{AAF795CA-4E25-409D-94AB-ED52F158EAFF}" dt="2019-01-02T14:04:01.302" v="207" actId="26606"/>
          <ac:picMkLst>
            <pc:docMk/>
            <pc:sldMk cId="3381771093" sldId="257"/>
            <ac:picMk id="24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3:56.584" v="202" actId="26606"/>
          <ac:picMkLst>
            <pc:docMk/>
            <pc:sldMk cId="3381771093" sldId="257"/>
            <ac:picMk id="29" creationId="{7309214B-9B60-4A94-88B5-44CB8D263285}"/>
          </ac:picMkLst>
        </pc:picChg>
        <pc:picChg chg="add del">
          <ac:chgData name="Chris Woodruff" userId="2dbf025665e4d94d" providerId="LiveId" clId="{AAF795CA-4E25-409D-94AB-ED52F158EAFF}" dt="2019-01-02T14:03:59.371" v="204" actId="26606"/>
          <ac:picMkLst>
            <pc:docMk/>
            <pc:sldMk cId="3381771093" sldId="257"/>
            <ac:picMk id="31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4:01.295" v="206" actId="26606"/>
          <ac:picMkLst>
            <pc:docMk/>
            <pc:sldMk cId="3381771093" sldId="257"/>
            <ac:picMk id="35" creationId="{75554383-98AF-4A47-BB65-705FAAA4BE6A}"/>
          </ac:picMkLst>
        </pc:picChg>
      </pc:sldChg>
      <pc:sldChg chg="addSp delSp modSp mod setBg">
        <pc:chgData name="Chris Woodruff" userId="2dbf025665e4d94d" providerId="LiveId" clId="{AAF795CA-4E25-409D-94AB-ED52F158EAFF}" dt="2019-01-02T13:54:57.011" v="101" actId="403"/>
        <pc:sldMkLst>
          <pc:docMk/>
          <pc:sldMk cId="3789181077" sldId="258"/>
        </pc:sldMkLst>
        <pc:spChg chg="mod ord">
          <ac:chgData name="Chris Woodruff" userId="2dbf025665e4d94d" providerId="LiveId" clId="{AAF795CA-4E25-409D-94AB-ED52F158EAFF}" dt="2019-01-02T13:54:57.011" v="101" actId="403"/>
          <ac:spMkLst>
            <pc:docMk/>
            <pc:sldMk cId="3789181077" sldId="258"/>
            <ac:spMk id="2" creationId="{5B0BE0DC-F802-4C73-9130-2834FC652D50}"/>
          </ac:spMkLst>
        </pc:spChg>
        <pc:spChg chg="del">
          <ac:chgData name="Chris Woodruff" userId="2dbf025665e4d94d" providerId="LiveId" clId="{AAF795CA-4E25-409D-94AB-ED52F158EAFF}" dt="2019-01-02T13:54:20.529" v="84"/>
          <ac:spMkLst>
            <pc:docMk/>
            <pc:sldMk cId="3789181077" sldId="258"/>
            <ac:spMk id="3" creationId="{B49C96E9-9EA2-4A2F-B757-B818FFF07E73}"/>
          </ac:spMkLst>
        </pc:spChg>
        <pc:spChg chg="add del">
          <ac:chgData name="Chris Woodruff" userId="2dbf025665e4d94d" providerId="LiveId" clId="{AAF795CA-4E25-409D-94AB-ED52F158EAFF}" dt="2019-01-02T13:54:38.727" v="88" actId="26606"/>
          <ac:spMkLst>
            <pc:docMk/>
            <pc:sldMk cId="3789181077" sldId="258"/>
            <ac:spMk id="71" creationId="{E20EB187-900F-4AF5-813B-101456D9FD39}"/>
          </ac:spMkLst>
        </pc:spChg>
        <pc:spChg chg="add del">
          <ac:chgData name="Chris Woodruff" userId="2dbf025665e4d94d" providerId="LiveId" clId="{AAF795CA-4E25-409D-94AB-ED52F158EAFF}" dt="2019-01-02T13:54:40.784" v="90" actId="26606"/>
          <ac:spMkLst>
            <pc:docMk/>
            <pc:sldMk cId="3789181077" sldId="258"/>
            <ac:spMk id="2052" creationId="{71B2258F-86CA-4D4D-8270-BC05FCDEBFB3}"/>
          </ac:spMkLst>
        </pc:spChg>
        <pc:spChg chg="add del">
          <ac:chgData name="Chris Woodruff" userId="2dbf025665e4d94d" providerId="LiveId" clId="{AAF795CA-4E25-409D-94AB-ED52F158EAFF}" dt="2019-01-02T13:54:45.576" v="92" actId="26606"/>
          <ac:spMkLst>
            <pc:docMk/>
            <pc:sldMk cId="3789181077" sldId="258"/>
            <ac:spMk id="2054" creationId="{E20EB187-900F-4AF5-813B-101456D9FD39}"/>
          </ac:spMkLst>
        </pc:spChg>
        <pc:spChg chg="add del">
          <ac:chgData name="Chris Woodruff" userId="2dbf025665e4d94d" providerId="LiveId" clId="{AAF795CA-4E25-409D-94AB-ED52F158EAFF}" dt="2019-01-02T13:54:50.122" v="94" actId="26606"/>
          <ac:spMkLst>
            <pc:docMk/>
            <pc:sldMk cId="3789181077" sldId="258"/>
            <ac:spMk id="2057" creationId="{87CC2527-562A-4F69-B487-4371E5B243E7}"/>
          </ac:spMkLst>
        </pc:spChg>
        <pc:picChg chg="add mod ord">
          <ac:chgData name="Chris Woodruff" userId="2dbf025665e4d94d" providerId="LiveId" clId="{AAF795CA-4E25-409D-94AB-ED52F158EAFF}" dt="2019-01-02T13:54:50.135" v="95" actId="26606"/>
          <ac:picMkLst>
            <pc:docMk/>
            <pc:sldMk cId="3789181077" sldId="258"/>
            <ac:picMk id="2050" creationId="{6B1C2CCF-AB8C-4A2A-8705-8C7ED9EEF2F9}"/>
          </ac:picMkLst>
        </pc:picChg>
        <pc:cxnChg chg="add del">
          <ac:chgData name="Chris Woodruff" userId="2dbf025665e4d94d" providerId="LiveId" clId="{AAF795CA-4E25-409D-94AB-ED52F158EAFF}" dt="2019-01-02T13:54:38.727" v="88" actId="26606"/>
          <ac:cxnSpMkLst>
            <pc:docMk/>
            <pc:sldMk cId="3789181077" sldId="258"/>
            <ac:cxnSpMk id="73" creationId="{624D17C8-E9C2-48A4-AA36-D7048A6CCC41}"/>
          </ac:cxnSpMkLst>
        </pc:cxnChg>
        <pc:cxnChg chg="add del">
          <ac:chgData name="Chris Woodruff" userId="2dbf025665e4d94d" providerId="LiveId" clId="{AAF795CA-4E25-409D-94AB-ED52F158EAFF}" dt="2019-01-02T13:54:45.576" v="92" actId="26606"/>
          <ac:cxnSpMkLst>
            <pc:docMk/>
            <pc:sldMk cId="3789181077" sldId="258"/>
            <ac:cxnSpMk id="2055" creationId="{624D17C8-E9C2-48A4-AA36-D7048A6CCC41}"/>
          </ac:cxnSpMkLst>
        </pc:cxnChg>
        <pc:cxnChg chg="add del">
          <ac:chgData name="Chris Woodruff" userId="2dbf025665e4d94d" providerId="LiveId" clId="{AAF795CA-4E25-409D-94AB-ED52F158EAFF}" dt="2019-01-02T13:54:50.122" v="94" actId="26606"/>
          <ac:cxnSpMkLst>
            <pc:docMk/>
            <pc:sldMk cId="3789181077" sldId="258"/>
            <ac:cxnSpMk id="2058" creationId="{BCDAEC91-5BCE-4B55-9CC0-43EF94CB734B}"/>
          </ac:cxnSpMkLst>
        </pc:cxnChg>
      </pc:sldChg>
      <pc:sldChg chg="addSp delSp modSp mod setBg">
        <pc:chgData name="Chris Woodruff" userId="2dbf025665e4d94d" providerId="LiveId" clId="{AAF795CA-4E25-409D-94AB-ED52F158EAFF}" dt="2019-01-02T15:53:03.332" v="286" actId="20577"/>
        <pc:sldMkLst>
          <pc:docMk/>
          <pc:sldMk cId="2861482499" sldId="259"/>
        </pc:sldMkLst>
        <pc:spChg chg="mod ord">
          <ac:chgData name="Chris Woodruff" userId="2dbf025665e4d94d" providerId="LiveId" clId="{AAF795CA-4E25-409D-94AB-ED52F158EAFF}" dt="2019-01-02T15:53:03.332" v="286" actId="20577"/>
          <ac:spMkLst>
            <pc:docMk/>
            <pc:sldMk cId="2861482499" sldId="259"/>
            <ac:spMk id="5" creationId="{3146AEBC-2F26-41B8-964A-B3BC30A84E20}"/>
          </ac:spMkLst>
        </pc:spChg>
        <pc:spChg chg="add del">
          <ac:chgData name="Chris Woodruff" userId="2dbf025665e4d94d" providerId="LiveId" clId="{AAF795CA-4E25-409D-94AB-ED52F158EAFF}" dt="2019-01-02T15:44:41.071" v="280" actId="26606"/>
          <ac:spMkLst>
            <pc:docMk/>
            <pc:sldMk cId="2861482499" sldId="259"/>
            <ac:spMk id="19" creationId="{732BBDD8-8D49-4D88-8935-FBC3DCA33363}"/>
          </ac:spMkLst>
        </pc:spChg>
        <pc:spChg chg="add">
          <ac:chgData name="Chris Woodruff" userId="2dbf025665e4d94d" providerId="LiveId" clId="{AAF795CA-4E25-409D-94AB-ED52F158EAFF}" dt="2019-01-02T15:52:59.020" v="285" actId="26606"/>
          <ac:spMkLst>
            <pc:docMk/>
            <pc:sldMk cId="2861482499" sldId="259"/>
            <ac:spMk id="71" creationId="{87CC2527-562A-4F69-B487-4371E5B243E7}"/>
          </ac:spMkLst>
        </pc:spChg>
        <pc:picChg chg="add del">
          <ac:chgData name="Chris Woodruff" userId="2dbf025665e4d94d" providerId="LiveId" clId="{AAF795CA-4E25-409D-94AB-ED52F158EAFF}" dt="2019-01-02T14:06:46.416" v="275" actId="26606"/>
          <ac:picMkLst>
            <pc:docMk/>
            <pc:sldMk cId="2861482499" sldId="259"/>
            <ac:picMk id="9" creationId="{58DB7BE2-DB9D-40FC-A09F-AA47F7009CDE}"/>
          </ac:picMkLst>
        </pc:picChg>
        <pc:picChg chg="add del">
          <ac:chgData name="Chris Woodruff" userId="2dbf025665e4d94d" providerId="LiveId" clId="{AAF795CA-4E25-409D-94AB-ED52F158EAFF}" dt="2019-01-02T14:06:46.416" v="275" actId="26606"/>
          <ac:picMkLst>
            <pc:docMk/>
            <pc:sldMk cId="2861482499" sldId="259"/>
            <ac:picMk id="11" creationId="{266B0FE5-E148-4BB9-AF50-E8698E9F003C}"/>
          </ac:picMkLst>
        </pc:picChg>
        <pc:picChg chg="add del mod">
          <ac:chgData name="Chris Woodruff" userId="2dbf025665e4d94d" providerId="LiveId" clId="{AAF795CA-4E25-409D-94AB-ED52F158EAFF}" dt="2019-01-02T15:44:42.427" v="281" actId="26606"/>
          <ac:picMkLst>
            <pc:docMk/>
            <pc:sldMk cId="2861482499" sldId="259"/>
            <ac:picMk id="13" creationId="{CB2EDB65-CB54-4341-8057-74BC283EB20E}"/>
          </ac:picMkLst>
        </pc:picChg>
        <pc:picChg chg="add del">
          <ac:chgData name="Chris Woodruff" userId="2dbf025665e4d94d" providerId="LiveId" clId="{AAF795CA-4E25-409D-94AB-ED52F158EAFF}" dt="2019-01-02T15:44:42.427" v="281" actId="26606"/>
          <ac:picMkLst>
            <pc:docMk/>
            <pc:sldMk cId="2861482499" sldId="259"/>
            <ac:picMk id="14" creationId="{F154D57E-A645-4359-BA67-ECE996A3BC4C}"/>
          </ac:picMkLst>
        </pc:picChg>
        <pc:picChg chg="add mod ord">
          <ac:chgData name="Chris Woodruff" userId="2dbf025665e4d94d" providerId="LiveId" clId="{AAF795CA-4E25-409D-94AB-ED52F158EAFF}" dt="2019-01-02T15:52:59.020" v="285" actId="26606"/>
          <ac:picMkLst>
            <pc:docMk/>
            <pc:sldMk cId="2861482499" sldId="259"/>
            <ac:picMk id="3074" creationId="{DF1D623D-9A6C-4129-B012-C17AB190DEB9}"/>
          </ac:picMkLst>
        </pc:picChg>
        <pc:cxnChg chg="add">
          <ac:chgData name="Chris Woodruff" userId="2dbf025665e4d94d" providerId="LiveId" clId="{AAF795CA-4E25-409D-94AB-ED52F158EAFF}" dt="2019-01-02T15:52:59.020" v="285" actId="26606"/>
          <ac:cxnSpMkLst>
            <pc:docMk/>
            <pc:sldMk cId="2861482499" sldId="259"/>
            <ac:cxnSpMk id="73" creationId="{BCDAEC91-5BCE-4B55-9CC0-43EF94CB734B}"/>
          </ac:cxnSpMkLst>
        </pc:cxnChg>
      </pc:sldChg>
      <pc:sldChg chg="addSp delSp modSp mod setBg">
        <pc:chgData name="Chris Woodruff" userId="2dbf025665e4d94d" providerId="LiveId" clId="{AAF795CA-4E25-409D-94AB-ED52F158EAFF}" dt="2019-01-02T15:44:39.960" v="279" actId="26606"/>
        <pc:sldMkLst>
          <pc:docMk/>
          <pc:sldMk cId="2430017358" sldId="260"/>
        </pc:sldMkLst>
        <pc:spChg chg="mod">
          <ac:chgData name="Chris Woodruff" userId="2dbf025665e4d94d" providerId="LiveId" clId="{AAF795CA-4E25-409D-94AB-ED52F158EAFF}" dt="2019-01-02T15:44:39.960" v="279" actId="26606"/>
          <ac:spMkLst>
            <pc:docMk/>
            <pc:sldMk cId="2430017358" sldId="260"/>
            <ac:spMk id="2" creationId="{9BB1C95A-FD2C-4B03-8EB3-A8C1017E48CC}"/>
          </ac:spMkLst>
        </pc:spChg>
        <pc:spChg chg="add del">
          <ac:chgData name="Chris Woodruff" userId="2dbf025665e4d94d" providerId="LiveId" clId="{AAF795CA-4E25-409D-94AB-ED52F158EAFF}" dt="2019-01-02T15:44:39.960" v="279" actId="26606"/>
          <ac:spMkLst>
            <pc:docMk/>
            <pc:sldMk cId="2430017358" sldId="260"/>
            <ac:spMk id="7" creationId="{6F9EB9F2-07E2-4D64-BBD8-BB5B217F1218}"/>
          </ac:spMkLst>
        </pc:spChg>
        <pc:cxnChg chg="add del">
          <ac:chgData name="Chris Woodruff" userId="2dbf025665e4d94d" providerId="LiveId" clId="{AAF795CA-4E25-409D-94AB-ED52F158EAFF}" dt="2019-01-02T15:44:39.960" v="279" actId="26606"/>
          <ac:cxnSpMkLst>
            <pc:docMk/>
            <pc:sldMk cId="2430017358" sldId="260"/>
            <ac:cxnSpMk id="9" creationId="{F0C57C7C-DFE9-4A1E-B7A9-DF40E63366BB}"/>
          </ac:cxnSpMkLst>
        </pc:cxnChg>
      </pc:sldChg>
      <pc:sldChg chg="addSp modSp">
        <pc:chgData name="Chris Woodruff" userId="2dbf025665e4d94d" providerId="LiveId" clId="{AAF795CA-4E25-409D-94AB-ED52F158EAFF}" dt="2019-01-06T23:55:31.770" v="406" actId="20577"/>
        <pc:sldMkLst>
          <pc:docMk/>
          <pc:sldMk cId="178001079" sldId="261"/>
        </pc:sldMkLst>
        <pc:spChg chg="add mod">
          <ac:chgData name="Chris Woodruff" userId="2dbf025665e4d94d" providerId="LiveId" clId="{AAF795CA-4E25-409D-94AB-ED52F158EAFF}" dt="2019-01-06T23:55:31.770" v="406" actId="20577"/>
          <ac:spMkLst>
            <pc:docMk/>
            <pc:sldMk cId="178001079" sldId="261"/>
            <ac:spMk id="3" creationId="{E6F54297-F838-43C5-A6BD-65C0A8F45805}"/>
          </ac:spMkLst>
        </pc:spChg>
      </pc:sldChg>
      <pc:sldChg chg="addSp delSp modSp add mod setBg setClrOvrMap">
        <pc:chgData name="Chris Woodruff" userId="2dbf025665e4d94d" providerId="LiveId" clId="{AAF795CA-4E25-409D-94AB-ED52F158EAFF}" dt="2019-01-02T13:52:09.699" v="80" actId="26606"/>
        <pc:sldMkLst>
          <pc:docMk/>
          <pc:sldMk cId="4109734741" sldId="266"/>
        </pc:sldMkLst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2" creationId="{3AE84D42-F5C7-4CAB-87D9-1E569173AD22}"/>
          </ac:spMkLst>
        </pc:spChg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3" creationId="{18664DDE-C18C-49F4-9E6F-1DA0CE83EAE9}"/>
          </ac:spMkLst>
        </pc:spChg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4" creationId="{43BB1E92-784B-473B-8487-B091F0A4167F}"/>
          </ac:spMkLst>
        </pc:spChg>
        <pc:spChg chg="add mod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5" creationId="{2F1BC1A1-7DC6-44DB-9D78-EC788044F866}"/>
          </ac:spMkLst>
        </pc:spChg>
        <pc:spChg chg="add del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71" creationId="{87CC2527-562A-4F69-B487-4371E5B243E7}"/>
          </ac:spMkLst>
        </pc:spChg>
        <pc:spChg chg="add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135" creationId="{B547373F-AF2E-4907-B442-9F902B387FD0}"/>
          </ac:spMkLst>
        </pc:spChg>
        <pc:picChg chg="add mod ord">
          <ac:chgData name="Chris Woodruff" userId="2dbf025665e4d94d" providerId="LiveId" clId="{AAF795CA-4E25-409D-94AB-ED52F158EAFF}" dt="2019-01-02T13:51:47.370" v="77" actId="26606"/>
          <ac:picMkLst>
            <pc:docMk/>
            <pc:sldMk cId="4109734741" sldId="266"/>
            <ac:picMk id="1026" creationId="{561C9CCB-09D8-4C1E-9D82-9D23A099F690}"/>
          </ac:picMkLst>
        </pc:picChg>
        <pc:cxnChg chg="add del">
          <ac:chgData name="Chris Woodruff" userId="2dbf025665e4d94d" providerId="LiveId" clId="{AAF795CA-4E25-409D-94AB-ED52F158EAFF}" dt="2019-01-02T13:52:09.699" v="80" actId="26606"/>
          <ac:cxnSpMkLst>
            <pc:docMk/>
            <pc:sldMk cId="4109734741" sldId="266"/>
            <ac:cxnSpMk id="73" creationId="{BCDAEC91-5BCE-4B55-9CC0-43EF94CB734B}"/>
          </ac:cxnSpMkLst>
        </pc:cxnChg>
      </pc:sldChg>
      <pc:sldChg chg="addSp modSp add mod setBg">
        <pc:chgData name="Chris Woodruff" userId="2dbf025665e4d94d" providerId="LiveId" clId="{AAF795CA-4E25-409D-94AB-ED52F158EAFF}" dt="2019-01-06T15:32:36.218" v="307" actId="403"/>
        <pc:sldMkLst>
          <pc:docMk/>
          <pc:sldMk cId="1212665625" sldId="267"/>
        </pc:sldMkLst>
        <pc:spChg chg="add mod">
          <ac:chgData name="Chris Woodruff" userId="2dbf025665e4d94d" providerId="LiveId" clId="{AAF795CA-4E25-409D-94AB-ED52F158EAFF}" dt="2019-01-06T15:32:36.218" v="307" actId="403"/>
          <ac:spMkLst>
            <pc:docMk/>
            <pc:sldMk cId="1212665625" sldId="267"/>
            <ac:spMk id="2" creationId="{DFF6B666-8D5B-4031-8BF5-99E2C4A67516}"/>
          </ac:spMkLst>
        </pc:spChg>
        <pc:spChg chg="add">
          <ac:chgData name="Chris Woodruff" userId="2dbf025665e4d94d" providerId="LiveId" clId="{AAF795CA-4E25-409D-94AB-ED52F158EAFF}" dt="2019-01-06T15:32:31.804" v="304" actId="26606"/>
          <ac:spMkLst>
            <pc:docMk/>
            <pc:sldMk cId="1212665625" sldId="267"/>
            <ac:spMk id="7" creationId="{66B332A4-D438-4773-A77F-5ED49A448D9D}"/>
          </ac:spMkLst>
        </pc:spChg>
        <pc:spChg chg="add">
          <ac:chgData name="Chris Woodruff" userId="2dbf025665e4d94d" providerId="LiveId" clId="{AAF795CA-4E25-409D-94AB-ED52F158EAFF}" dt="2019-01-06T15:32:31.804" v="304" actId="26606"/>
          <ac:spMkLst>
            <pc:docMk/>
            <pc:sldMk cId="1212665625" sldId="267"/>
            <ac:spMk id="9" creationId="{DF9AD32D-FF05-44F4-BD4D-9CEE89B71EB9}"/>
          </ac:spMkLst>
        </pc:spChg>
      </pc:sldChg>
      <pc:sldChg chg="modSp add">
        <pc:chgData name="Chris Woodruff" userId="2dbf025665e4d94d" providerId="LiveId" clId="{AAF795CA-4E25-409D-94AB-ED52F158EAFF}" dt="2019-01-06T23:54:38.819" v="339" actId="20577"/>
        <pc:sldMkLst>
          <pc:docMk/>
          <pc:sldMk cId="3913377732" sldId="268"/>
        </pc:sldMkLst>
        <pc:spChg chg="mod">
          <ac:chgData name="Chris Woodruff" userId="2dbf025665e4d94d" providerId="LiveId" clId="{AAF795CA-4E25-409D-94AB-ED52F158EAFF}" dt="2019-01-06T23:54:38.819" v="339" actId="20577"/>
          <ac:spMkLst>
            <pc:docMk/>
            <pc:sldMk cId="3913377732" sldId="268"/>
            <ac:spMk id="2" creationId="{95B8CAFD-D21D-454E-9CAC-D99B2F7E760C}"/>
          </ac:spMkLst>
        </pc:spChg>
      </pc:sldChg>
      <pc:sldChg chg="modSp add">
        <pc:chgData name="Chris Woodruff" userId="2dbf025665e4d94d" providerId="LiveId" clId="{AAF795CA-4E25-409D-94AB-ED52F158EAFF}" dt="2019-01-06T23:56:19.502" v="451" actId="20577"/>
        <pc:sldMkLst>
          <pc:docMk/>
          <pc:sldMk cId="892939279" sldId="269"/>
        </pc:sldMkLst>
        <pc:spChg chg="mod">
          <ac:chgData name="Chris Woodruff" userId="2dbf025665e4d94d" providerId="LiveId" clId="{AAF795CA-4E25-409D-94AB-ED52F158EAFF}" dt="2019-01-06T23:56:19.502" v="451" actId="20577"/>
          <ac:spMkLst>
            <pc:docMk/>
            <pc:sldMk cId="892939279" sldId="269"/>
            <ac:spMk id="2" creationId="{E39480AF-0402-4559-9061-DB2991F43D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D15-CBD5-4428-982A-361C9FCEBCE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F5F22-6F6A-4F61-8065-703362379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2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ASP.NET Core applications can now obtain a performance boost by configuring the service registration of their DbContext types to use a pool of pre-created instances, avoiding the cost of creating new instance for every request: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52C6B-BCF3-4304-8A16-C01E6211F4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14A4-27AD-417E-BFAC-BE88B219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8F9E5-8882-4EE3-8D12-A5BE8B09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6FC3-8757-4469-B4E6-3816D522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1C1A3-C7EC-4E45-90A2-F1CD192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B903-7D94-4CE8-8715-40BC061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0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8FB1-DFB7-41E9-B71F-7C5A949B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D04-65E6-41AF-BE86-818A97189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AA3D-3827-4E4B-8B70-DB2CA5C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A471-04ED-4AD0-BB8C-9C18EFFA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FED-1EA6-4998-A82E-E0CEA45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2213F-4A60-4009-9D24-0C3352F11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48B3-D552-4534-8E45-6C5F89F6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9A90-CE52-4CFD-B430-3EF906A1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E5BA-621F-4484-B7F6-FB53107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358-1B99-4693-B469-3295A4D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5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5D3-FAEB-4BED-B38E-BD97BAE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5BD-F86B-4242-862F-6D7E89CE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DBE1-CC4E-4302-BF1B-C9BCA24F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C12-0FA6-4DE8-86C6-1934E68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121D-94A7-46D3-95A1-1ADE1CB6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9CC-6209-41AD-8C23-EABC878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A8EB-6E00-4ACB-9904-5FB8F6A5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4CB5-6BEB-45D7-851A-F1D5AD6A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A8A-059B-46C3-A530-89AF446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F819-3813-41DC-8523-F277577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5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9D8-2E91-4925-8096-972B16EC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7536-9D2E-4616-8887-D7370850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F8E14-EA7B-4EEC-8E8F-03E84E64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ED05-76BD-4667-8A93-BCBE966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55BA-16EC-40A2-9D52-2DA8BEED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8374-7E96-431F-9B6A-6A4BE62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240-F7C9-418B-9E42-835DD67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2F95D-53CB-4E4E-8ED9-4E9D2B41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9408-BC0D-4F78-9113-AE6E79D9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927E-2D92-4D1F-9F10-1888D5AA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AFF8-E67F-4804-8B01-E80CE5898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CB7BE-DF56-40A4-A799-066F38F8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A82AB-AF87-4772-884A-1E38AC5A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9A8CF-C136-4A8B-8F3D-94DA7FA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2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F665-ED79-4FC9-AC2C-76A69BE2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5088-C231-4A95-AC0A-E1C7443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A22-E043-49FB-B61B-B79FB310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76125-5028-4E25-8E88-B2B4353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F9BDF-EC61-4748-943F-2969A2C9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36EB-8684-4588-9F05-D6667093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DCB-8422-4AB3-BF0A-63343FF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9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D07-4483-4D92-96B7-5AFA4E3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BFDB-41CD-4758-8B6C-9F735226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88DE-716D-4B6A-B614-35B3BFBF0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E0BA-4A85-462B-8E0E-03EE57C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3A79-7FE5-4987-BE11-47C00639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77A8-9E75-4BE1-9013-A521886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D93-1C34-42E7-8DE7-5FA3392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72D1A-7AC7-430C-884E-411F292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32511-89BA-42F2-8FD9-7630E4DE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E731-9C61-4CE6-86F6-74ACDB5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C7B42-DC7B-4BE1-987B-A162B5BA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29B3-205D-43A1-98F7-F80C55A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D532-FC0D-41EC-B628-8C01AC91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2E9A-B7FB-40DE-A5FC-06F9E4E5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8345-659A-4C74-A006-F326E35C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0487-5D0B-4142-ABD0-84064E2E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E3B8-019E-44AD-8AC4-C2A9675A4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0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EEC23-8A67-44EF-9FC6-A1E622B3F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/>
              <a:t>Entity Framework debugging using SQL Server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58918-60C3-4FC2-A65A-7E8D8B0A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800" b="1" dirty="0">
                <a:latin typeface="Betty Noir" panose="020B0603050302020204" pitchFamily="34" charset="0"/>
              </a:rPr>
              <a:t>A Detective Story</a:t>
            </a:r>
            <a:endParaRPr lang="en-US" sz="2800" dirty="0">
              <a:latin typeface="Betty Noi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04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3CFA-D9B6-4A0A-8C70-6DF480F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your Least performing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89A-C5F7-40F9-AB7F-5F4F59F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SELECT TOP 5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err="1"/>
              <a:t>st.text</a:t>
            </a:r>
            <a:r>
              <a:rPr lang="en-US" sz="3600" dirty="0"/>
              <a:t>,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err="1"/>
              <a:t>qp.query_plan</a:t>
            </a:r>
            <a:r>
              <a:rPr lang="en-US" sz="3600" dirty="0"/>
              <a:t>,</a:t>
            </a:r>
          </a:p>
          <a:p>
            <a:pPr marL="0" indent="0">
              <a:buNone/>
            </a:pPr>
            <a:r>
              <a:rPr lang="en-US" sz="3600" dirty="0"/>
              <a:t>	qs.*</a:t>
            </a:r>
          </a:p>
          <a:p>
            <a:pPr marL="0" indent="0">
              <a:buNone/>
            </a:pPr>
            <a:r>
              <a:rPr lang="en-US" sz="3600" dirty="0"/>
              <a:t>FROM </a:t>
            </a:r>
            <a:r>
              <a:rPr lang="en-US" sz="3600" dirty="0" err="1"/>
              <a:t>sys.dm_exec_query_stats</a:t>
            </a:r>
            <a:r>
              <a:rPr lang="en-US" sz="3600" dirty="0"/>
              <a:t> </a:t>
            </a:r>
            <a:r>
              <a:rPr lang="en-US" sz="3600" dirty="0" err="1"/>
              <a:t>qs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CROSS APPLY </a:t>
            </a:r>
            <a:r>
              <a:rPr lang="en-US" sz="3600" dirty="0" err="1"/>
              <a:t>sys.dm_exec_sql_text</a:t>
            </a:r>
            <a:r>
              <a:rPr lang="en-US" sz="3600" dirty="0"/>
              <a:t>(</a:t>
            </a:r>
            <a:r>
              <a:rPr lang="en-US" sz="3600" dirty="0" err="1"/>
              <a:t>qs.plan_handle</a:t>
            </a:r>
            <a:r>
              <a:rPr lang="en-US" sz="3600" dirty="0"/>
              <a:t>) </a:t>
            </a:r>
            <a:r>
              <a:rPr lang="en-US" sz="3600" dirty="0" err="1"/>
              <a:t>st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CROSS APPLY </a:t>
            </a:r>
            <a:r>
              <a:rPr lang="en-US" sz="3600" dirty="0" err="1"/>
              <a:t>sys.dm_exec_query_plan</a:t>
            </a:r>
            <a:r>
              <a:rPr lang="en-US" sz="3600" dirty="0"/>
              <a:t>(</a:t>
            </a:r>
            <a:r>
              <a:rPr lang="en-US" sz="3600" dirty="0" err="1"/>
              <a:t>qs.plan_handle</a:t>
            </a:r>
            <a:r>
              <a:rPr lang="en-US" sz="3600" dirty="0"/>
              <a:t>) </a:t>
            </a:r>
            <a:r>
              <a:rPr lang="en-US" sz="3600" dirty="0" err="1"/>
              <a:t>qp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ORDER BY </a:t>
            </a:r>
            <a:r>
              <a:rPr lang="en-US" sz="3600" dirty="0" err="1"/>
              <a:t>total_worker_time</a:t>
            </a:r>
            <a:r>
              <a:rPr lang="en-US" sz="3600" dirty="0"/>
              <a:t> DESC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8777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ED5D0-D72F-40E7-ABDF-2E489784F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3D01-B373-4AC6-8F21-242DCB9A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Detective Tip #3 – Learn about Query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7577DED-E4F3-419D-B27E-CC5FDABE2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r="-1" b="31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480AF-0402-4559-9061-DB2991F4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339" y="3231931"/>
            <a:ext cx="4593641" cy="18340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Understanding the Query Store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93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CAFD-D21D-454E-9CAC-D99B2F7E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how to enable Query 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2FB09D-33C9-4FC7-9EE0-77A3D7D455B3}"/>
              </a:ext>
            </a:extLst>
          </p:cNvPr>
          <p:cNvSpPr/>
          <p:nvPr/>
        </p:nvSpPr>
        <p:spPr>
          <a:xfrm>
            <a:off x="838199" y="2237851"/>
            <a:ext cx="10027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ALTER DATABASE AdventureWorks2017 SET QUERY_STORE = ON; </a:t>
            </a:r>
          </a:p>
        </p:txBody>
      </p:sp>
    </p:spTree>
    <p:extLst>
      <p:ext uri="{BB962C8B-B14F-4D97-AF65-F5344CB8AC3E}">
        <p14:creationId xmlns:p14="http://schemas.microsoft.com/office/powerpoint/2010/main" val="391337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F436-DB8E-445A-A9BA-526B370C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/>
              <a:t>Detective Tip #4 – What we can do to improve our EF queries</a:t>
            </a:r>
          </a:p>
        </p:txBody>
      </p:sp>
      <p:sp>
        <p:nvSpPr>
          <p:cNvPr id="4100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84885B2C-0670-4F1C-A398-3F3F79C57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31" b="2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88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String interpolation in raw SQL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AE4B3-00DC-43A0-9788-40D523954096}"/>
              </a:ext>
            </a:extLst>
          </p:cNvPr>
          <p:cNvSpPr/>
          <p:nvPr/>
        </p:nvSpPr>
        <p:spPr>
          <a:xfrm>
            <a:off x="527990" y="1354435"/>
            <a:ext cx="66411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"Redmond"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context =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CreateContext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())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context.Customers.FromSql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$@“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SELECT *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FROM Customers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WHERE City = </a:t>
            </a:r>
            <a:r>
              <a:rPr lang="en-US" sz="2800" dirty="0">
                <a:solidFill>
                  <a:srgbClr val="A31515"/>
                </a:solidFill>
                <a:latin typeface="inherit"/>
              </a:rPr>
              <a:t>{city}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}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77266F-267C-43C3-A300-8CB89E0AF56C}"/>
              </a:ext>
            </a:extLst>
          </p:cNvPr>
          <p:cNvSpPr/>
          <p:nvPr/>
        </p:nvSpPr>
        <p:spPr>
          <a:xfrm>
            <a:off x="7881713" y="2736502"/>
            <a:ext cx="294503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*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Customers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@p0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109D8-4623-4A79-B305-A286C39974BE}"/>
              </a:ext>
            </a:extLst>
          </p:cNvPr>
          <p:cNvSpPr/>
          <p:nvPr/>
        </p:nvSpPr>
        <p:spPr>
          <a:xfrm>
            <a:off x="7881713" y="4717702"/>
            <a:ext cx="383162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*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Customers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‘Redmond’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087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0C24-364A-4C19-8D8F-ECADAF01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Explicitly Compiled Queries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095ABF-1425-484D-9E3E-FB4148A82727}"/>
              </a:ext>
            </a:extLst>
          </p:cNvPr>
          <p:cNvSpPr/>
          <p:nvPr/>
        </p:nvSpPr>
        <p:spPr>
          <a:xfrm>
            <a:off x="527990" y="1628507"/>
            <a:ext cx="11540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static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readonly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Func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MyEntityContext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int, IEnumerable&lt;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&gt;&gt; </a:t>
            </a:r>
          </a:p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	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CompiledQuery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=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EF.CompileQuery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MyEntityContext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int,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&gt;((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id) =&gt; </a:t>
            </a:r>
          </a:p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	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ctx.MyEntities.Where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x.Id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== id).Include(x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x.Others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).OrderBy(x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x.Name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));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DAD3A-7D4F-47B5-BE91-38759C4A9FC1}"/>
              </a:ext>
            </a:extLst>
          </p:cNvPr>
          <p:cNvSpPr/>
          <p:nvPr/>
        </p:nvSpPr>
        <p:spPr>
          <a:xfrm>
            <a:off x="527990" y="3114110"/>
            <a:ext cx="5918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101820"/>
                </a:solidFill>
                <a:latin typeface="Monaco"/>
              </a:rPr>
              <a:t>var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results =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CompiledQuery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100).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ToList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4910B-0FD5-4726-BB68-317E9CF3CE9B}"/>
              </a:ext>
            </a:extLst>
          </p:cNvPr>
          <p:cNvSpPr/>
          <p:nvPr/>
        </p:nvSpPr>
        <p:spPr>
          <a:xfrm>
            <a:off x="527990" y="4616283"/>
            <a:ext cx="11331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01820"/>
                </a:solidFill>
                <a:latin typeface="Monaco"/>
              </a:rPr>
              <a:t>var query =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EF.CompileQuery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((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AdventureWorksContext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 context, string id)</a:t>
            </a:r>
          </a:p>
          <a:p>
            <a:r>
              <a:rPr lang="en-US" sz="2800" dirty="0">
                <a:solidFill>
                  <a:srgbClr val="101820"/>
                </a:solidFill>
                <a:latin typeface="Monaco"/>
              </a:rPr>
              <a:t>                            =&gt;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context.Customers.First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(c =&gt;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c.AccountNumber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 == id));</a:t>
            </a:r>
          </a:p>
        </p:txBody>
      </p:sp>
    </p:spTree>
    <p:extLst>
      <p:ext uri="{BB962C8B-B14F-4D97-AF65-F5344CB8AC3E}">
        <p14:creationId xmlns:p14="http://schemas.microsoft.com/office/powerpoint/2010/main" val="35074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B0260A-F6AF-41BF-83B6-92935CED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9D3632-3F3A-414E-B7D0-9F8CCBC7FC19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82B96-3DB1-43BA-9337-EC6A20ABA3FD}"/>
              </a:ext>
            </a:extLst>
          </p:cNvPr>
          <p:cNvSpPr txBox="1"/>
          <p:nvPr/>
        </p:nvSpPr>
        <p:spPr>
          <a:xfrm>
            <a:off x="5357238" y="1189494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03FD2-5D7C-4F76-B9EA-5E3EC63DCAD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DBBCC-B047-4678-B02F-448D1F236FAB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A564D-2941-45DB-87CA-8CFE1E0AF9F7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44286-6D7E-40C5-A108-44AEAC35ACAD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DC2646-98B2-44D1-8172-5556579A7529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E5D45F-11DA-4547-A679-DD98ADE80928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B4E28-FD83-46B6-B2C8-00778EC4CBD9}"/>
              </a:ext>
            </a:extLst>
          </p:cNvPr>
          <p:cNvSpPr/>
          <p:nvPr/>
        </p:nvSpPr>
        <p:spPr bwMode="auto">
          <a:xfrm>
            <a:off x="2660805" y="1872498"/>
            <a:ext cx="149315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0E3B19-0AC6-44F1-A921-349E8C851342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82D1E-834D-46FD-8659-99E5478AC0DC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0128D8-0E93-43FB-AF24-94D92CF2263A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D10C78-FEF2-4CA3-89F2-EBF536AD1279}"/>
                </a:ext>
              </a:extLst>
            </p:cNvPr>
            <p:cNvCxnSpPr/>
            <p:nvPr/>
          </p:nvCxnSpPr>
          <p:spPr>
            <a:xfrm flipV="1">
              <a:off x="3104413" y="2776369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E10017-4649-43CD-B727-AB5C9D5167CD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00953-63AB-40B8-8FD2-DC009B455CCE}"/>
                </a:ext>
              </a:extLst>
            </p:cNvPr>
            <p:cNvSpPr/>
            <p:nvPr/>
          </p:nvSpPr>
          <p:spPr bwMode="auto">
            <a:xfrm>
              <a:off x="1995237" y="2669337"/>
              <a:ext cx="1110149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1D0208-BB13-462D-8DBD-A10A636C4472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2D3319-B6A6-4E60-AD83-9438451514F8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61284" y="1049575"/>
            <a:chExt cx="2590925" cy="13132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34989F-F7B1-4C9F-A474-F32F2D9DE1AD}"/>
                </a:ext>
              </a:extLst>
            </p:cNvPr>
            <p:cNvSpPr txBox="1"/>
            <p:nvPr/>
          </p:nvSpPr>
          <p:spPr>
            <a:xfrm>
              <a:off x="1461284" y="1460515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98F548-F869-4E70-83FC-EA7C46930B45}"/>
                </a:ext>
              </a:extLst>
            </p:cNvPr>
            <p:cNvSpPr/>
            <p:nvPr/>
          </p:nvSpPr>
          <p:spPr bwMode="auto">
            <a:xfrm>
              <a:off x="3384065" y="1404208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BF0806-402A-4929-B086-27995B55E83E}"/>
                </a:ext>
              </a:extLst>
            </p:cNvPr>
            <p:cNvCxnSpPr/>
            <p:nvPr/>
          </p:nvCxnSpPr>
          <p:spPr>
            <a:xfrm flipV="1">
              <a:off x="3114290" y="1511240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BCD7A6-F5CE-4AF8-BAE3-8FEB6EBE415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FD4338-60A9-416B-8016-D793DCCF9E37}"/>
                </a:ext>
              </a:extLst>
            </p:cNvPr>
            <p:cNvSpPr/>
            <p:nvPr/>
          </p:nvSpPr>
          <p:spPr bwMode="auto">
            <a:xfrm>
              <a:off x="2024549" y="1404208"/>
              <a:ext cx="1090713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47939-A5C7-426D-8080-CC0E3C32D95E}"/>
                </a:ext>
              </a:extLst>
            </p:cNvPr>
            <p:cNvSpPr txBox="1"/>
            <p:nvPr/>
          </p:nvSpPr>
          <p:spPr>
            <a:xfrm>
              <a:off x="2246692" y="1049575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8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8" grpId="0" animBg="1"/>
      <p:bldP spid="8" grpId="1" animBg="1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4A7C73-0D15-46E6-A6EB-A44E3B15AAD6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B0D6D-9E4A-4D3C-8F6A-9B55803D21C1}"/>
              </a:ext>
            </a:extLst>
          </p:cNvPr>
          <p:cNvSpPr txBox="1"/>
          <p:nvPr/>
        </p:nvSpPr>
        <p:spPr>
          <a:xfrm>
            <a:off x="5357238" y="1189494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073A5-DCB6-448B-A999-A87D092726B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AAFD2-D8F6-4E8C-9054-EAD04BF6A9E1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A65E0B-850C-4A7C-9235-D58562AED9C3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6BC9A8-B6EB-410C-8F2C-C672AFDD8C52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81C3DF-EB6C-4624-B804-CAA9A1CB4358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7D379-6193-495C-B745-45330B9578A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986B63-D0AA-4FAC-9FCA-93FFCCDC219F}"/>
              </a:ext>
            </a:extLst>
          </p:cNvPr>
          <p:cNvCxnSpPr/>
          <p:nvPr/>
        </p:nvCxnSpPr>
        <p:spPr>
          <a:xfrm flipV="1">
            <a:off x="4113586" y="5388386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3A4FB-738E-46BF-A069-D574300B95A4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FF9F1-34FD-41FC-8422-106DB337E441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A2898F-E707-4FDA-93E5-18C4EC5DA9E9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19AB82-9560-4B95-A593-4FCC67ADAA1A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75AE0D-4D2D-40A4-B55C-3CE4F6F4D194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395382-6F15-4729-976F-6F1A8E973133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31972" y="3579833"/>
            <a:chExt cx="2590925" cy="13132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05A7B7-A7B7-4D12-915F-5F0963F25393}"/>
                </a:ext>
              </a:extLst>
            </p:cNvPr>
            <p:cNvSpPr txBox="1"/>
            <p:nvPr/>
          </p:nvSpPr>
          <p:spPr>
            <a:xfrm>
              <a:off x="1431972" y="3990773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C3151-05A1-4D31-9854-26A78C684A8E}"/>
                </a:ext>
              </a:extLst>
            </p:cNvPr>
            <p:cNvSpPr/>
            <p:nvPr/>
          </p:nvSpPr>
          <p:spPr bwMode="auto">
            <a:xfrm>
              <a:off x="3354753" y="3934466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A6025C-E030-434D-A430-071CA8C2C4FE}"/>
                </a:ext>
              </a:extLst>
            </p:cNvPr>
            <p:cNvSpPr/>
            <p:nvPr/>
          </p:nvSpPr>
          <p:spPr bwMode="auto">
            <a:xfrm>
              <a:off x="1577831" y="3890769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96885B-5C10-4E7F-B567-4A42D0E8DDBE}"/>
                </a:ext>
              </a:extLst>
            </p:cNvPr>
            <p:cNvSpPr txBox="1"/>
            <p:nvPr/>
          </p:nvSpPr>
          <p:spPr>
            <a:xfrm>
              <a:off x="2217380" y="3579833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52DEA8-0C69-482C-9615-132758C21854}"/>
              </a:ext>
            </a:extLst>
          </p:cNvPr>
          <p:cNvCxnSpPr/>
          <p:nvPr/>
        </p:nvCxnSpPr>
        <p:spPr>
          <a:xfrm flipV="1">
            <a:off x="4139496" y="3701787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62A52AD-7BB0-481B-B3AC-AE1B9A97EAE1}"/>
              </a:ext>
            </a:extLst>
          </p:cNvPr>
          <p:cNvSpPr txBox="1"/>
          <p:nvPr/>
        </p:nvSpPr>
        <p:spPr>
          <a:xfrm>
            <a:off x="959328" y="1718997"/>
            <a:ext cx="750776" cy="1025481"/>
          </a:xfrm>
          <a:prstGeom prst="rect">
            <a:avLst/>
          </a:prstGeom>
          <a:noFill/>
        </p:spPr>
        <p:txBody>
          <a:bodyPr vert="vert270"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866" dirty="0">
                <a:solidFill>
                  <a:srgbClr val="FFFFFF"/>
                </a:solidFill>
                <a:latin typeface="Segoe UI Semilight"/>
              </a:rPr>
              <a:t>Scope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EAF7C0-54BF-46E5-A052-97ABB21C04A3}"/>
              </a:ext>
            </a:extLst>
          </p:cNvPr>
          <p:cNvSpPr/>
          <p:nvPr/>
        </p:nvSpPr>
        <p:spPr bwMode="auto">
          <a:xfrm>
            <a:off x="342807" y="1643931"/>
            <a:ext cx="1725261" cy="222317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Context Pool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CDD3B1-6D08-450E-9B7F-95331FBC885C}"/>
              </a:ext>
            </a:extLst>
          </p:cNvPr>
          <p:cNvSpPr/>
          <p:nvPr/>
        </p:nvSpPr>
        <p:spPr bwMode="auto">
          <a:xfrm>
            <a:off x="457514" y="199615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7E289-A3AC-4F9F-8B8F-F28AE58DAA72}"/>
              </a:ext>
            </a:extLst>
          </p:cNvPr>
          <p:cNvSpPr/>
          <p:nvPr/>
        </p:nvSpPr>
        <p:spPr bwMode="auto">
          <a:xfrm>
            <a:off x="457514" y="2357180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17B91-1FE1-4F34-B6B6-2733AD2FE6CA}"/>
              </a:ext>
            </a:extLst>
          </p:cNvPr>
          <p:cNvSpPr/>
          <p:nvPr/>
        </p:nvSpPr>
        <p:spPr bwMode="auto">
          <a:xfrm>
            <a:off x="452480" y="271820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28D35E-F740-46DD-90C8-3D48A96A0789}"/>
              </a:ext>
            </a:extLst>
          </p:cNvPr>
          <p:cNvSpPr/>
          <p:nvPr/>
        </p:nvSpPr>
        <p:spPr bwMode="auto">
          <a:xfrm>
            <a:off x="452480" y="3079237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6CB7-3158-4705-82C8-6D5B00ADE796}"/>
              </a:ext>
            </a:extLst>
          </p:cNvPr>
          <p:cNvSpPr/>
          <p:nvPr/>
        </p:nvSpPr>
        <p:spPr bwMode="auto">
          <a:xfrm>
            <a:off x="452480" y="3440268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B04D5-3739-4A48-BFC9-87C46F0EA756}"/>
              </a:ext>
            </a:extLst>
          </p:cNvPr>
          <p:cNvSpPr/>
          <p:nvPr/>
        </p:nvSpPr>
        <p:spPr bwMode="auto">
          <a:xfrm>
            <a:off x="2658350" y="185572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F6F0E9-BB38-4A1B-98D0-D23BCD0B1E6D}"/>
              </a:ext>
            </a:extLst>
          </p:cNvPr>
          <p:cNvSpPr/>
          <p:nvPr/>
        </p:nvSpPr>
        <p:spPr bwMode="auto">
          <a:xfrm>
            <a:off x="2632441" y="355333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315ABC-957A-429A-9518-2C85CCC5A216}"/>
              </a:ext>
            </a:extLst>
          </p:cNvPr>
          <p:cNvSpPr/>
          <p:nvPr/>
        </p:nvSpPr>
        <p:spPr bwMode="auto">
          <a:xfrm>
            <a:off x="2615923" y="523145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39CE1DF8-0209-4D6A-8A5E-C6E4F0F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61825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23" grpId="0"/>
      <p:bldP spid="24" grpId="0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99CA2-0C68-4BF0-8F0C-3302414A0C14}"/>
              </a:ext>
            </a:extLst>
          </p:cNvPr>
          <p:cNvSpPr/>
          <p:nvPr/>
        </p:nvSpPr>
        <p:spPr>
          <a:xfrm>
            <a:off x="527990" y="3366432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services.AddDbContextPool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C3520-1CAF-4B34-A4F2-B685CF6F0DCD}"/>
              </a:ext>
            </a:extLst>
          </p:cNvPr>
          <p:cNvSpPr/>
          <p:nvPr/>
        </p:nvSpPr>
        <p:spPr>
          <a:xfrm>
            <a:off x="527990" y="1745446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8CBBD6-8289-4322-B238-3297C9FB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2776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avtrain.com/wp-content/uploads/2017/06/Xtra-Film-Noir-Detective-4.jpg">
            <a:extLst>
              <a:ext uri="{FF2B5EF4-FFF2-40B4-BE49-F238E27FC236}">
                <a16:creationId xmlns:a16="http://schemas.microsoft.com/office/drawing/2014/main" id="{6B1C2CCF-AB8C-4A2A-8705-8C7ED9EE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BE0DC-F802-4C73-9130-2834FC652D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rgbClr val="262626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78918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917E-A4DE-4082-9AEA-D83DA4C6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Join PASS and learn about DATA!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4ACFB4B-4AEA-4D6E-8905-5BB30BBDD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r="7569" b="3"/>
          <a:stretch/>
        </p:blipFill>
        <p:spPr bwMode="auto">
          <a:xfrm>
            <a:off x="-385235" y="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601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A1C8431-D7B5-446B-98CC-030BC51DE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99F69-5332-494D-93B6-B7F4C154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262626"/>
                </a:solidFill>
              </a:rPr>
              <a:t>Wrap Up!</a:t>
            </a:r>
          </a:p>
        </p:txBody>
      </p:sp>
    </p:spTree>
    <p:extLst>
      <p:ext uri="{BB962C8B-B14F-4D97-AF65-F5344CB8AC3E}">
        <p14:creationId xmlns:p14="http://schemas.microsoft.com/office/powerpoint/2010/main" val="562095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3BAE7-3913-401E-A9D2-92909B42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9" y="963877"/>
            <a:ext cx="4109763" cy="4930246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chemeClr val="accent1"/>
                </a:solidFill>
              </a:rPr>
              <a:t>Thanks!!!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D094-DBC4-4702-9D81-4FDAB24F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730143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Chris.Woodruff@JetBrains.com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https://github.com/cwoodruff/DebugEFCoreWithMSSQL</a:t>
            </a:r>
          </a:p>
        </p:txBody>
      </p:sp>
    </p:spTree>
    <p:extLst>
      <p:ext uri="{BB962C8B-B14F-4D97-AF65-F5344CB8AC3E}">
        <p14:creationId xmlns:p14="http://schemas.microsoft.com/office/powerpoint/2010/main" val="333925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CC65473-F2AD-4018-BFAE-723AFDE2D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4" r="-1" b="18714"/>
          <a:stretch/>
        </p:blipFill>
        <p:spPr>
          <a:xfrm>
            <a:off x="57982" y="643466"/>
            <a:ext cx="8065674" cy="5571067"/>
          </a:xfrm>
          <a:prstGeom prst="rect">
            <a:avLst/>
          </a:prstGeom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B9747794-CF4D-4CA7-BA69-EC86A5F18F39}"/>
              </a:ext>
            </a:extLst>
          </p:cNvPr>
          <p:cNvSpPr/>
          <p:nvPr/>
        </p:nvSpPr>
        <p:spPr>
          <a:xfrm>
            <a:off x="6993145" y="153560"/>
            <a:ext cx="3694733" cy="1902228"/>
          </a:xfrm>
          <a:prstGeom prst="wedgeRectCallout">
            <a:avLst>
              <a:gd name="adj1" fmla="val -42144"/>
              <a:gd name="adj2" fmla="val 758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+mj-lt"/>
              </a:rPr>
              <a:t>Hello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69C9169-4028-47C5-BF36-9581DDEAD66E}"/>
              </a:ext>
            </a:extLst>
          </p:cNvPr>
          <p:cNvSpPr/>
          <p:nvPr/>
        </p:nvSpPr>
        <p:spPr>
          <a:xfrm>
            <a:off x="7848279" y="4018593"/>
            <a:ext cx="3694733" cy="1902228"/>
          </a:xfrm>
          <a:prstGeom prst="wedgeRectCallout">
            <a:avLst>
              <a:gd name="adj1" fmla="val -73080"/>
              <a:gd name="adj2" fmla="val -441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Developer Advocate</a:t>
            </a:r>
          </a:p>
          <a:p>
            <a:pPr algn="ctr"/>
            <a:r>
              <a:rPr lang="en-US" sz="2800" dirty="0">
                <a:latin typeface="+mj-lt"/>
              </a:rPr>
              <a:t>At </a:t>
            </a:r>
            <a:r>
              <a:rPr lang="en-US" sz="2800" dirty="0" err="1">
                <a:latin typeface="+mj-lt"/>
              </a:rPr>
              <a:t>Jetbrains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177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6B666-8D5B-4031-8BF5-99E2C4A6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 am not a dba!</a:t>
            </a:r>
          </a:p>
        </p:txBody>
      </p:sp>
    </p:spTree>
    <p:extLst>
      <p:ext uri="{BB962C8B-B14F-4D97-AF65-F5344CB8AC3E}">
        <p14:creationId xmlns:p14="http://schemas.microsoft.com/office/powerpoint/2010/main" val="121266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tdegreesandprograms.com/sites/all/files/public/database-administrator.jpg">
            <a:extLst>
              <a:ext uri="{FF2B5EF4-FFF2-40B4-BE49-F238E27FC236}">
                <a16:creationId xmlns:a16="http://schemas.microsoft.com/office/drawing/2014/main" id="{561C9CCB-09D8-4C1E-9D82-9D23A099F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1BC1A1-7DC6-44DB-9D78-EC7880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We are not going to attack DBA’s Here! </a:t>
            </a:r>
          </a:p>
        </p:txBody>
      </p:sp>
    </p:spTree>
    <p:extLst>
      <p:ext uri="{BB962C8B-B14F-4D97-AF65-F5344CB8AC3E}">
        <p14:creationId xmlns:p14="http://schemas.microsoft.com/office/powerpoint/2010/main" val="410973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2gg9evh47fn9z.cloudfront.net/800px_COLOURBOX9491192.jpg">
            <a:extLst>
              <a:ext uri="{FF2B5EF4-FFF2-40B4-BE49-F238E27FC236}">
                <a16:creationId xmlns:a16="http://schemas.microsoft.com/office/drawing/2014/main" id="{DF1D623D-9A6C-4129-B012-C17AB190D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27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46AEBC-2F26-41B8-964A-B3BC30A8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What we want to solve?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8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8A99-5CA8-433E-ADE7-279E5BF7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C95A-FD2C-4B03-8EB3-A8C1017E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Detective Tip #1 – understand query Plans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74C33A-2191-4168-A89E-63DED5A7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28"/>
            <a:ext cx="12192000" cy="32001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91D138-9D96-437E-9921-7AA17B61FA98}"/>
              </a:ext>
            </a:extLst>
          </p:cNvPr>
          <p:cNvSpPr/>
          <p:nvPr/>
        </p:nvSpPr>
        <p:spPr>
          <a:xfrm>
            <a:off x="400787" y="142540"/>
            <a:ext cx="11243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SELECT DISTINCT </a:t>
            </a:r>
            <a:r>
              <a:rPr lang="en-US" sz="2000" dirty="0" err="1"/>
              <a:t>Customer.FirstName</a:t>
            </a:r>
            <a:r>
              <a:rPr lang="en-US" sz="2000" dirty="0"/>
              <a:t>, </a:t>
            </a:r>
            <a:r>
              <a:rPr lang="en-US" sz="2000" dirty="0" err="1"/>
              <a:t>Customer.LastName</a:t>
            </a:r>
            <a:r>
              <a:rPr lang="en-US" sz="2000" dirty="0"/>
              <a:t>, </a:t>
            </a:r>
            <a:r>
              <a:rPr lang="en-US" sz="2000" dirty="0" err="1"/>
              <a:t>Album.Title</a:t>
            </a:r>
            <a:r>
              <a:rPr lang="en-US" sz="2000" dirty="0"/>
              <a:t>, </a:t>
            </a:r>
            <a:r>
              <a:rPr lang="en-US" sz="2000" dirty="0" err="1"/>
              <a:t>Artist.Name</a:t>
            </a:r>
            <a:r>
              <a:rPr lang="en-US" sz="2000" dirty="0"/>
              <a:t>, </a:t>
            </a:r>
            <a:r>
              <a:rPr lang="en-US" sz="2000" dirty="0" err="1"/>
              <a:t>Invoice.InvoiceDate</a:t>
            </a:r>
            <a:endParaRPr lang="en-US" sz="2000" dirty="0"/>
          </a:p>
          <a:p>
            <a:r>
              <a:rPr lang="en-US" sz="2000" dirty="0"/>
              <a:t>FROM  Invoice</a:t>
            </a:r>
          </a:p>
          <a:p>
            <a:r>
              <a:rPr lang="en-US" sz="2000" dirty="0"/>
              <a:t>         INNER JOIN Customer ON </a:t>
            </a:r>
            <a:r>
              <a:rPr lang="en-US" sz="2000" dirty="0" err="1"/>
              <a:t>Invoice.CustomerId</a:t>
            </a:r>
            <a:r>
              <a:rPr lang="en-US" sz="2000" dirty="0"/>
              <a:t> = </a:t>
            </a:r>
            <a:r>
              <a:rPr lang="en-US" sz="2000" dirty="0" err="1"/>
              <a:t>Customer.CustomerId</a:t>
            </a:r>
            <a:endParaRPr lang="en-US" sz="2000" dirty="0"/>
          </a:p>
          <a:p>
            <a:r>
              <a:rPr lang="en-US" sz="2000" dirty="0"/>
              <a:t>         INNER JOIN </a:t>
            </a:r>
            <a:r>
              <a:rPr lang="en-US" sz="2000" dirty="0" err="1"/>
              <a:t>InvoiceLine</a:t>
            </a:r>
            <a:r>
              <a:rPr lang="en-US" sz="2000" dirty="0"/>
              <a:t> ON </a:t>
            </a:r>
            <a:r>
              <a:rPr lang="en-US" sz="2000" dirty="0" err="1"/>
              <a:t>Invoice.InvoiceId</a:t>
            </a:r>
            <a:r>
              <a:rPr lang="en-US" sz="2000" dirty="0"/>
              <a:t> = </a:t>
            </a:r>
            <a:r>
              <a:rPr lang="en-US" sz="2000" dirty="0" err="1"/>
              <a:t>InvoiceLine.InvoiceId</a:t>
            </a:r>
            <a:endParaRPr lang="en-US" sz="2000" dirty="0"/>
          </a:p>
          <a:p>
            <a:r>
              <a:rPr lang="en-US" sz="2000" dirty="0"/>
              <a:t>         INNER JOIN Track ON </a:t>
            </a:r>
            <a:r>
              <a:rPr lang="en-US" sz="2000" dirty="0" err="1"/>
              <a:t>InvoiceLine.TrackId</a:t>
            </a:r>
            <a:r>
              <a:rPr lang="en-US" sz="2000" dirty="0"/>
              <a:t> = </a:t>
            </a:r>
            <a:r>
              <a:rPr lang="en-US" sz="2000" dirty="0" err="1"/>
              <a:t>Track.TrackId</a:t>
            </a:r>
            <a:endParaRPr lang="en-US" sz="2000" dirty="0"/>
          </a:p>
          <a:p>
            <a:r>
              <a:rPr lang="en-US" sz="2000" dirty="0"/>
              <a:t>         INNER JOIN Album </a:t>
            </a:r>
          </a:p>
          <a:p>
            <a:r>
              <a:rPr lang="en-US" sz="2000" dirty="0"/>
              <a:t>         INNER JOIN Artist ON </a:t>
            </a:r>
            <a:r>
              <a:rPr lang="en-US" sz="2000" dirty="0" err="1"/>
              <a:t>Album.ArtistId</a:t>
            </a:r>
            <a:r>
              <a:rPr lang="en-US" sz="2000" dirty="0"/>
              <a:t> = </a:t>
            </a:r>
            <a:r>
              <a:rPr lang="en-US" sz="2000" dirty="0" err="1"/>
              <a:t>Artist.ArtistId</a:t>
            </a:r>
            <a:r>
              <a:rPr lang="en-US" sz="2000" dirty="0"/>
              <a:t> ON </a:t>
            </a:r>
            <a:r>
              <a:rPr lang="en-US" sz="2000" dirty="0" err="1"/>
              <a:t>Track.AlbumId</a:t>
            </a:r>
            <a:r>
              <a:rPr lang="en-US" sz="2000" dirty="0"/>
              <a:t> = </a:t>
            </a:r>
            <a:r>
              <a:rPr lang="en-US" sz="2000" dirty="0" err="1"/>
              <a:t>Album.AlbumId</a:t>
            </a:r>
            <a:endParaRPr lang="en-US" sz="2000" dirty="0"/>
          </a:p>
          <a:p>
            <a:r>
              <a:rPr lang="en-US" sz="2000" dirty="0"/>
              <a:t>WHERE </a:t>
            </a:r>
            <a:r>
              <a:rPr lang="en-US" sz="2000" dirty="0" err="1"/>
              <a:t>Customer.CustomerId</a:t>
            </a:r>
            <a:r>
              <a:rPr lang="en-US" sz="2000" dirty="0"/>
              <a:t> = 2</a:t>
            </a:r>
          </a:p>
          <a:p>
            <a:r>
              <a:rPr lang="en-US" sz="2000" dirty="0"/>
              <a:t>ORDER BY </a:t>
            </a:r>
            <a:r>
              <a:rPr lang="en-US" sz="2000" dirty="0" err="1"/>
              <a:t>Album.Title</a:t>
            </a:r>
            <a:endParaRPr lang="en-US" sz="20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A254BE1-CE48-4953-9E2B-2E9B9307819E}"/>
              </a:ext>
            </a:extLst>
          </p:cNvPr>
          <p:cNvSpPr/>
          <p:nvPr/>
        </p:nvSpPr>
        <p:spPr>
          <a:xfrm>
            <a:off x="2107521" y="3633151"/>
            <a:ext cx="322729" cy="1882588"/>
          </a:xfrm>
          <a:prstGeom prst="leftBrace">
            <a:avLst/>
          </a:prstGeom>
          <a:solidFill>
            <a:srgbClr val="FF0000"/>
          </a:solidFill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4F72A29-C4E1-40E0-B68B-1465F7AB78C3}"/>
              </a:ext>
            </a:extLst>
          </p:cNvPr>
          <p:cNvSpPr/>
          <p:nvPr/>
        </p:nvSpPr>
        <p:spPr>
          <a:xfrm>
            <a:off x="3647821" y="3633151"/>
            <a:ext cx="381407" cy="1882588"/>
          </a:xfrm>
          <a:prstGeom prst="rightBrace">
            <a:avLst/>
          </a:prstGeom>
          <a:solidFill>
            <a:srgbClr val="FF0000"/>
          </a:solidFill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8E24B7-6EA2-4BF2-9AB0-A2540E8FE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735" y="890811"/>
            <a:ext cx="3153690" cy="27423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CDA98-6A0B-4E6F-B205-A7157E89E449}"/>
              </a:ext>
            </a:extLst>
          </p:cNvPr>
          <p:cNvCxnSpPr/>
          <p:nvPr/>
        </p:nvCxnSpPr>
        <p:spPr>
          <a:xfrm flipV="1">
            <a:off x="8703914" y="3530464"/>
            <a:ext cx="474315" cy="9388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89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3CFA-D9B6-4A0A-8C70-6DF480F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Detective Tip #2 – Finding your Least performing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89A-C5F7-40F9-AB7F-5F4F59F82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263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SELECT * FROM </a:t>
            </a:r>
            <a:r>
              <a:rPr lang="en-US" sz="3000" b="1" dirty="0" err="1"/>
              <a:t>sys.dm_exec_query_stats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Worker Time</a:t>
            </a:r>
          </a:p>
          <a:p>
            <a:r>
              <a:rPr lang="en-US" dirty="0"/>
              <a:t>Physical Reads</a:t>
            </a:r>
          </a:p>
          <a:p>
            <a:r>
              <a:rPr lang="en-US" dirty="0"/>
              <a:t>Logical Writes</a:t>
            </a:r>
          </a:p>
          <a:p>
            <a:r>
              <a:rPr lang="en-US" dirty="0"/>
              <a:t>Logical Reads</a:t>
            </a:r>
          </a:p>
          <a:p>
            <a:r>
              <a:rPr lang="en-US" dirty="0"/>
              <a:t>SQLCLR Time</a:t>
            </a:r>
          </a:p>
          <a:p>
            <a:r>
              <a:rPr lang="en-US" dirty="0"/>
              <a:t>Elapsed Time</a:t>
            </a:r>
          </a:p>
          <a:p>
            <a:r>
              <a:rPr lang="en-US" dirty="0"/>
              <a:t>Row Count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E0A80D-6413-40B6-9EA1-5A6EE008A9E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8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/>
              <a:t>Columns with aggregation information:</a:t>
            </a:r>
          </a:p>
          <a:p>
            <a:pPr fontAlgn="base"/>
            <a:r>
              <a:rPr lang="en-US" dirty="0"/>
              <a:t>Total value</a:t>
            </a:r>
          </a:p>
          <a:p>
            <a:pPr fontAlgn="base"/>
            <a:r>
              <a:rPr lang="en-US" dirty="0"/>
              <a:t>Last value</a:t>
            </a:r>
          </a:p>
          <a:p>
            <a:pPr fontAlgn="base"/>
            <a:r>
              <a:rPr lang="en-US" dirty="0"/>
              <a:t>Min value</a:t>
            </a:r>
          </a:p>
          <a:p>
            <a:pPr fontAlgn="base"/>
            <a:r>
              <a:rPr lang="en-US" dirty="0"/>
              <a:t>Max value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tective">
      <a:majorFont>
        <a:latin typeface="SF Comic Script"/>
        <a:ea typeface=""/>
        <a:cs typeface=""/>
      </a:majorFont>
      <a:minorFont>
        <a:latin typeface="Market_De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509</Words>
  <Application>Microsoft Office PowerPoint</Application>
  <PresentationFormat>Widescreen</PresentationFormat>
  <Paragraphs>151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Betty Noir</vt:lpstr>
      <vt:lpstr>Calibri</vt:lpstr>
      <vt:lpstr>Consolas</vt:lpstr>
      <vt:lpstr>inherit</vt:lpstr>
      <vt:lpstr>Market_Deco</vt:lpstr>
      <vt:lpstr>Monaco</vt:lpstr>
      <vt:lpstr>Segoe UI Semilight</vt:lpstr>
      <vt:lpstr>SF Comic Script</vt:lpstr>
      <vt:lpstr>Office Theme</vt:lpstr>
      <vt:lpstr>Entity Framework debugging using SQL Server</vt:lpstr>
      <vt:lpstr>Story</vt:lpstr>
      <vt:lpstr>PowerPoint Presentation</vt:lpstr>
      <vt:lpstr>I am not a dba!</vt:lpstr>
      <vt:lpstr>We are not going to attack DBA’s Here! </vt:lpstr>
      <vt:lpstr>What we want to solve?</vt:lpstr>
      <vt:lpstr>Detective Tip #1 – understand query Plans</vt:lpstr>
      <vt:lpstr>PowerPoint Presentation</vt:lpstr>
      <vt:lpstr>Detective Tip #2 – Finding your Least performing query</vt:lpstr>
      <vt:lpstr>Finding your Least performing query</vt:lpstr>
      <vt:lpstr>Detective Tip #3 – Learn about Query Store</vt:lpstr>
      <vt:lpstr>Understanding the Query Store</vt:lpstr>
      <vt:lpstr>Show how to enable Query Store</vt:lpstr>
      <vt:lpstr>Detective Tip #4 – What we can do to improve our EF queries</vt:lpstr>
      <vt:lpstr>String interpolation in raw SQL methods</vt:lpstr>
      <vt:lpstr>Explicitly Compiled Queries</vt:lpstr>
      <vt:lpstr>DbContext Pooling</vt:lpstr>
      <vt:lpstr>DbContext Pooling</vt:lpstr>
      <vt:lpstr>DbContext Pooling</vt:lpstr>
      <vt:lpstr>Join PASS and learn about DATA!</vt:lpstr>
      <vt:lpstr>Wrap Up!</vt:lpstr>
      <vt:lpstr>Thanks!!!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 debugging using SQL Server</dc:title>
  <dc:creator>Chris Woodruff</dc:creator>
  <cp:lastModifiedBy>Chris Woodruff</cp:lastModifiedBy>
  <cp:revision>1</cp:revision>
  <dcterms:created xsi:type="dcterms:W3CDTF">2019-01-11T11:03:21Z</dcterms:created>
  <dcterms:modified xsi:type="dcterms:W3CDTF">2019-01-11T13:34:09Z</dcterms:modified>
</cp:coreProperties>
</file>